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56" r:id="rId3"/>
    <p:sldId id="273" r:id="rId4"/>
    <p:sldId id="265" r:id="rId5"/>
    <p:sldId id="274" r:id="rId6"/>
    <p:sldId id="266" r:id="rId7"/>
    <p:sldId id="267" r:id="rId8"/>
    <p:sldId id="268" r:id="rId9"/>
    <p:sldId id="270" r:id="rId10"/>
    <p:sldId id="260" r:id="rId11"/>
    <p:sldId id="272" r:id="rId12"/>
    <p:sldId id="263" r:id="rId13"/>
    <p:sldId id="257" r:id="rId14"/>
    <p:sldId id="271" r:id="rId15"/>
    <p:sldId id="264" r:id="rId16"/>
    <p:sldId id="259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88406" autoAdjust="0"/>
  </p:normalViewPr>
  <p:slideViewPr>
    <p:cSldViewPr>
      <p:cViewPr varScale="1">
        <p:scale>
          <a:sx n="75" d="100"/>
          <a:sy n="75" d="100"/>
        </p:scale>
        <p:origin x="9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56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296E42-55A9-4DCE-85DD-47F12FBB513C}" type="doc">
      <dgm:prSet loTypeId="urn:microsoft.com/office/officeart/2005/8/layout/gear1" loCatId="process" qsTypeId="urn:microsoft.com/office/officeart/2005/8/quickstyle/simple1" qsCatId="simple" csTypeId="urn:microsoft.com/office/officeart/2005/8/colors/accent0_1" csCatId="mainScheme" phldr="1"/>
      <dgm:spPr/>
    </dgm:pt>
    <dgm:pt modelId="{E304CF78-091D-4332-980F-EF294671A471}">
      <dgm:prSet phldrT="[Texto]" custT="1"/>
      <dgm:spPr/>
      <dgm:t>
        <a:bodyPr/>
        <a:lstStyle/>
        <a:p>
          <a:r>
            <a:rPr lang="es-ES" sz="2400" dirty="0" smtClean="0"/>
            <a:t>Recursos</a:t>
          </a:r>
          <a:endParaRPr lang="es-ES" sz="2400" dirty="0"/>
        </a:p>
      </dgm:t>
    </dgm:pt>
    <dgm:pt modelId="{728E66DB-6AAD-41A7-89F2-3F29FC3FEC81}" type="parTrans" cxnId="{824C1E2F-6388-4BF2-806A-88F6E9C972CF}">
      <dgm:prSet/>
      <dgm:spPr/>
      <dgm:t>
        <a:bodyPr/>
        <a:lstStyle/>
        <a:p>
          <a:endParaRPr lang="es-ES"/>
        </a:p>
      </dgm:t>
    </dgm:pt>
    <dgm:pt modelId="{5F0FE79D-196D-434E-BCB5-5E8993A15F5C}" type="sibTrans" cxnId="{824C1E2F-6388-4BF2-806A-88F6E9C972CF}">
      <dgm:prSet/>
      <dgm:spPr/>
      <dgm:t>
        <a:bodyPr/>
        <a:lstStyle/>
        <a:p>
          <a:endParaRPr lang="es-ES"/>
        </a:p>
      </dgm:t>
    </dgm:pt>
    <dgm:pt modelId="{CA3229B7-372A-4B78-8CEA-2B87E067EE3D}">
      <dgm:prSet phldrT="[Texto]" custT="1"/>
      <dgm:spPr/>
      <dgm:t>
        <a:bodyPr/>
        <a:lstStyle/>
        <a:p>
          <a:r>
            <a:rPr lang="es-ES" sz="1800" dirty="0" smtClean="0"/>
            <a:t>Herramientas </a:t>
          </a:r>
          <a:endParaRPr lang="es-ES" sz="1800" dirty="0"/>
        </a:p>
      </dgm:t>
    </dgm:pt>
    <dgm:pt modelId="{3FC3B03B-6365-4885-A375-329E1A39DECB}" type="parTrans" cxnId="{F17BEC6A-7143-4E82-9CC5-831FD4BB07A2}">
      <dgm:prSet/>
      <dgm:spPr/>
      <dgm:t>
        <a:bodyPr/>
        <a:lstStyle/>
        <a:p>
          <a:endParaRPr lang="es-ES"/>
        </a:p>
      </dgm:t>
    </dgm:pt>
    <dgm:pt modelId="{38E51DD8-217E-4FEB-A600-75CBB3984709}" type="sibTrans" cxnId="{F17BEC6A-7143-4E82-9CC5-831FD4BB07A2}">
      <dgm:prSet/>
      <dgm:spPr/>
      <dgm:t>
        <a:bodyPr/>
        <a:lstStyle/>
        <a:p>
          <a:endParaRPr lang="es-ES"/>
        </a:p>
      </dgm:t>
    </dgm:pt>
    <dgm:pt modelId="{F5B64796-3ECB-4F8B-9635-894B308A9F47}">
      <dgm:prSet phldrT="[Texto]" custT="1"/>
      <dgm:spPr/>
      <dgm:t>
        <a:bodyPr/>
        <a:lstStyle/>
        <a:p>
          <a:r>
            <a:rPr lang="es-ES" sz="2000" dirty="0" smtClean="0"/>
            <a:t>Marcos de apoyo</a:t>
          </a:r>
          <a:endParaRPr lang="es-ES" sz="2000" dirty="0"/>
        </a:p>
      </dgm:t>
    </dgm:pt>
    <dgm:pt modelId="{6A023F07-1792-42E9-AD99-8CC1EBC51A7C}" type="parTrans" cxnId="{831AFD81-E2E5-4ED7-8806-AD1A7973C90A}">
      <dgm:prSet/>
      <dgm:spPr/>
      <dgm:t>
        <a:bodyPr/>
        <a:lstStyle/>
        <a:p>
          <a:endParaRPr lang="es-ES"/>
        </a:p>
      </dgm:t>
    </dgm:pt>
    <dgm:pt modelId="{D866D22D-9178-4BA8-95D5-6D70BB62FD4A}" type="sibTrans" cxnId="{831AFD81-E2E5-4ED7-8806-AD1A7973C90A}">
      <dgm:prSet/>
      <dgm:spPr/>
      <dgm:t>
        <a:bodyPr/>
        <a:lstStyle/>
        <a:p>
          <a:endParaRPr lang="es-ES"/>
        </a:p>
      </dgm:t>
    </dgm:pt>
    <dgm:pt modelId="{479DC213-DA06-42F8-8BA9-FC0811636EB0}" type="pres">
      <dgm:prSet presAssocID="{A2296E42-55A9-4DCE-85DD-47F12FBB513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E92724D-DC23-4D04-8B4F-84AFD676E4F4}" type="pres">
      <dgm:prSet presAssocID="{E304CF78-091D-4332-980F-EF294671A471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29C050-DE5F-426D-8F44-DB3119EE0C21}" type="pres">
      <dgm:prSet presAssocID="{E304CF78-091D-4332-980F-EF294671A471}" presName="gear1srcNode" presStyleLbl="node1" presStyleIdx="0" presStyleCnt="3"/>
      <dgm:spPr/>
      <dgm:t>
        <a:bodyPr/>
        <a:lstStyle/>
        <a:p>
          <a:endParaRPr lang="es-ES"/>
        </a:p>
      </dgm:t>
    </dgm:pt>
    <dgm:pt modelId="{989F68ED-EF8D-499D-8C75-706788A1CBF2}" type="pres">
      <dgm:prSet presAssocID="{E304CF78-091D-4332-980F-EF294671A471}" presName="gear1dstNode" presStyleLbl="node1" presStyleIdx="0" presStyleCnt="3"/>
      <dgm:spPr/>
      <dgm:t>
        <a:bodyPr/>
        <a:lstStyle/>
        <a:p>
          <a:endParaRPr lang="es-ES"/>
        </a:p>
      </dgm:t>
    </dgm:pt>
    <dgm:pt modelId="{19AE92F7-629A-45F1-9D31-F751CE91FC22}" type="pres">
      <dgm:prSet presAssocID="{CA3229B7-372A-4B78-8CEA-2B87E067EE3D}" presName="gear2" presStyleLbl="node1" presStyleIdx="1" presStyleCnt="3" custScaleX="158167" custScaleY="11937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77C72F2-C6CD-49FC-BFA0-90AC380C3C22}" type="pres">
      <dgm:prSet presAssocID="{CA3229B7-372A-4B78-8CEA-2B87E067EE3D}" presName="gear2srcNode" presStyleLbl="node1" presStyleIdx="1" presStyleCnt="3"/>
      <dgm:spPr/>
      <dgm:t>
        <a:bodyPr/>
        <a:lstStyle/>
        <a:p>
          <a:endParaRPr lang="es-ES"/>
        </a:p>
      </dgm:t>
    </dgm:pt>
    <dgm:pt modelId="{216DF640-6CA2-4745-9384-C55E59EE68B7}" type="pres">
      <dgm:prSet presAssocID="{CA3229B7-372A-4B78-8CEA-2B87E067EE3D}" presName="gear2dstNode" presStyleLbl="node1" presStyleIdx="1" presStyleCnt="3"/>
      <dgm:spPr/>
      <dgm:t>
        <a:bodyPr/>
        <a:lstStyle/>
        <a:p>
          <a:endParaRPr lang="es-ES"/>
        </a:p>
      </dgm:t>
    </dgm:pt>
    <dgm:pt modelId="{F25DFFF6-279C-4877-891F-D9970B36D3C5}" type="pres">
      <dgm:prSet presAssocID="{F5B64796-3ECB-4F8B-9635-894B308A9F47}" presName="gear3" presStyleLbl="node1" presStyleIdx="2" presStyleCnt="3" custScaleX="125378" custScaleY="122409"/>
      <dgm:spPr/>
      <dgm:t>
        <a:bodyPr/>
        <a:lstStyle/>
        <a:p>
          <a:endParaRPr lang="es-ES"/>
        </a:p>
      </dgm:t>
    </dgm:pt>
    <dgm:pt modelId="{488C713E-3033-4CDE-999E-B20132E88B09}" type="pres">
      <dgm:prSet presAssocID="{F5B64796-3ECB-4F8B-9635-894B308A9F47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E13BBE7-0C9C-4684-A816-79C8FC9B5089}" type="pres">
      <dgm:prSet presAssocID="{F5B64796-3ECB-4F8B-9635-894B308A9F47}" presName="gear3srcNode" presStyleLbl="node1" presStyleIdx="2" presStyleCnt="3"/>
      <dgm:spPr/>
      <dgm:t>
        <a:bodyPr/>
        <a:lstStyle/>
        <a:p>
          <a:endParaRPr lang="es-ES"/>
        </a:p>
      </dgm:t>
    </dgm:pt>
    <dgm:pt modelId="{B872A1AD-811B-4BB0-BD5A-80C69AE50B83}" type="pres">
      <dgm:prSet presAssocID="{F5B64796-3ECB-4F8B-9635-894B308A9F47}" presName="gear3dstNode" presStyleLbl="node1" presStyleIdx="2" presStyleCnt="3"/>
      <dgm:spPr/>
      <dgm:t>
        <a:bodyPr/>
        <a:lstStyle/>
        <a:p>
          <a:endParaRPr lang="es-ES"/>
        </a:p>
      </dgm:t>
    </dgm:pt>
    <dgm:pt modelId="{180FB3CA-4594-42C0-A58B-18BD24165372}" type="pres">
      <dgm:prSet presAssocID="{5F0FE79D-196D-434E-BCB5-5E8993A15F5C}" presName="connector1" presStyleLbl="sibTrans2D1" presStyleIdx="0" presStyleCnt="3"/>
      <dgm:spPr/>
      <dgm:t>
        <a:bodyPr/>
        <a:lstStyle/>
        <a:p>
          <a:endParaRPr lang="es-ES"/>
        </a:p>
      </dgm:t>
    </dgm:pt>
    <dgm:pt modelId="{87B1B3B5-47BD-439D-80A9-5C3557314E62}" type="pres">
      <dgm:prSet presAssocID="{38E51DD8-217E-4FEB-A600-75CBB3984709}" presName="connector2" presStyleLbl="sibTrans2D1" presStyleIdx="1" presStyleCnt="3"/>
      <dgm:spPr/>
      <dgm:t>
        <a:bodyPr/>
        <a:lstStyle/>
        <a:p>
          <a:endParaRPr lang="es-ES"/>
        </a:p>
      </dgm:t>
    </dgm:pt>
    <dgm:pt modelId="{9C1C2597-8A1F-4F37-B590-25870F50962B}" type="pres">
      <dgm:prSet presAssocID="{D866D22D-9178-4BA8-95D5-6D70BB62FD4A}" presName="connector3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C93B328D-C35E-4853-A61A-9642625E5259}" type="presOf" srcId="{F5B64796-3ECB-4F8B-9635-894B308A9F47}" destId="{488C713E-3033-4CDE-999E-B20132E88B09}" srcOrd="1" destOrd="0" presId="urn:microsoft.com/office/officeart/2005/8/layout/gear1"/>
    <dgm:cxn modelId="{F17BEC6A-7143-4E82-9CC5-831FD4BB07A2}" srcId="{A2296E42-55A9-4DCE-85DD-47F12FBB513C}" destId="{CA3229B7-372A-4B78-8CEA-2B87E067EE3D}" srcOrd="1" destOrd="0" parTransId="{3FC3B03B-6365-4885-A375-329E1A39DECB}" sibTransId="{38E51DD8-217E-4FEB-A600-75CBB3984709}"/>
    <dgm:cxn modelId="{36422F89-29DB-4B49-B177-34373FE37A46}" type="presOf" srcId="{38E51DD8-217E-4FEB-A600-75CBB3984709}" destId="{87B1B3B5-47BD-439D-80A9-5C3557314E62}" srcOrd="0" destOrd="0" presId="urn:microsoft.com/office/officeart/2005/8/layout/gear1"/>
    <dgm:cxn modelId="{6EC35567-9388-4A29-B5DD-AE65B89DDAF2}" type="presOf" srcId="{A2296E42-55A9-4DCE-85DD-47F12FBB513C}" destId="{479DC213-DA06-42F8-8BA9-FC0811636EB0}" srcOrd="0" destOrd="0" presId="urn:microsoft.com/office/officeart/2005/8/layout/gear1"/>
    <dgm:cxn modelId="{831AFD81-E2E5-4ED7-8806-AD1A7973C90A}" srcId="{A2296E42-55A9-4DCE-85DD-47F12FBB513C}" destId="{F5B64796-3ECB-4F8B-9635-894B308A9F47}" srcOrd="2" destOrd="0" parTransId="{6A023F07-1792-42E9-AD99-8CC1EBC51A7C}" sibTransId="{D866D22D-9178-4BA8-95D5-6D70BB62FD4A}"/>
    <dgm:cxn modelId="{C11D2104-D5AA-47F1-8168-FC19BE539A6F}" type="presOf" srcId="{F5B64796-3ECB-4F8B-9635-894B308A9F47}" destId="{8E13BBE7-0C9C-4684-A816-79C8FC9B5089}" srcOrd="2" destOrd="0" presId="urn:microsoft.com/office/officeart/2005/8/layout/gear1"/>
    <dgm:cxn modelId="{76B71F4C-037B-4AAF-A200-AAE65A22568C}" type="presOf" srcId="{E304CF78-091D-4332-980F-EF294671A471}" destId="{989F68ED-EF8D-499D-8C75-706788A1CBF2}" srcOrd="2" destOrd="0" presId="urn:microsoft.com/office/officeart/2005/8/layout/gear1"/>
    <dgm:cxn modelId="{AB1A7892-07BE-482A-AC09-994BB6A2100F}" type="presOf" srcId="{E304CF78-091D-4332-980F-EF294671A471}" destId="{3E92724D-DC23-4D04-8B4F-84AFD676E4F4}" srcOrd="0" destOrd="0" presId="urn:microsoft.com/office/officeart/2005/8/layout/gear1"/>
    <dgm:cxn modelId="{401D8B05-B729-4DF8-B94F-49CDA003BDA9}" type="presOf" srcId="{5F0FE79D-196D-434E-BCB5-5E8993A15F5C}" destId="{180FB3CA-4594-42C0-A58B-18BD24165372}" srcOrd="0" destOrd="0" presId="urn:microsoft.com/office/officeart/2005/8/layout/gear1"/>
    <dgm:cxn modelId="{5636CCAB-95AB-47D1-8C43-C9EEE7F7868B}" type="presOf" srcId="{E304CF78-091D-4332-980F-EF294671A471}" destId="{CD29C050-DE5F-426D-8F44-DB3119EE0C21}" srcOrd="1" destOrd="0" presId="urn:microsoft.com/office/officeart/2005/8/layout/gear1"/>
    <dgm:cxn modelId="{824C1E2F-6388-4BF2-806A-88F6E9C972CF}" srcId="{A2296E42-55A9-4DCE-85DD-47F12FBB513C}" destId="{E304CF78-091D-4332-980F-EF294671A471}" srcOrd="0" destOrd="0" parTransId="{728E66DB-6AAD-41A7-89F2-3F29FC3FEC81}" sibTransId="{5F0FE79D-196D-434E-BCB5-5E8993A15F5C}"/>
    <dgm:cxn modelId="{46FB1DF4-7544-4A4C-AEE1-2402E4F9B785}" type="presOf" srcId="{CA3229B7-372A-4B78-8CEA-2B87E067EE3D}" destId="{19AE92F7-629A-45F1-9D31-F751CE91FC22}" srcOrd="0" destOrd="0" presId="urn:microsoft.com/office/officeart/2005/8/layout/gear1"/>
    <dgm:cxn modelId="{8A0FB693-4EB4-4A6B-9622-2D57FAEE1887}" type="presOf" srcId="{CA3229B7-372A-4B78-8CEA-2B87E067EE3D}" destId="{577C72F2-C6CD-49FC-BFA0-90AC380C3C22}" srcOrd="1" destOrd="0" presId="urn:microsoft.com/office/officeart/2005/8/layout/gear1"/>
    <dgm:cxn modelId="{FF0C8663-BAB8-440B-8226-C99541EC0A05}" type="presOf" srcId="{F5B64796-3ECB-4F8B-9635-894B308A9F47}" destId="{B872A1AD-811B-4BB0-BD5A-80C69AE50B83}" srcOrd="3" destOrd="0" presId="urn:microsoft.com/office/officeart/2005/8/layout/gear1"/>
    <dgm:cxn modelId="{ADF18623-7295-40E5-9049-48651B556CF0}" type="presOf" srcId="{F5B64796-3ECB-4F8B-9635-894B308A9F47}" destId="{F25DFFF6-279C-4877-891F-D9970B36D3C5}" srcOrd="0" destOrd="0" presId="urn:microsoft.com/office/officeart/2005/8/layout/gear1"/>
    <dgm:cxn modelId="{38B40DDF-1C7C-4446-872B-CA0C67310BE9}" type="presOf" srcId="{D866D22D-9178-4BA8-95D5-6D70BB62FD4A}" destId="{9C1C2597-8A1F-4F37-B590-25870F50962B}" srcOrd="0" destOrd="0" presId="urn:microsoft.com/office/officeart/2005/8/layout/gear1"/>
    <dgm:cxn modelId="{29C13B8F-63D2-4F10-B868-E55E0F01E1FD}" type="presOf" srcId="{CA3229B7-372A-4B78-8CEA-2B87E067EE3D}" destId="{216DF640-6CA2-4745-9384-C55E59EE68B7}" srcOrd="2" destOrd="0" presId="urn:microsoft.com/office/officeart/2005/8/layout/gear1"/>
    <dgm:cxn modelId="{13E7105B-86BE-4CD7-8666-EDC70832BF2E}" type="presParOf" srcId="{479DC213-DA06-42F8-8BA9-FC0811636EB0}" destId="{3E92724D-DC23-4D04-8B4F-84AFD676E4F4}" srcOrd="0" destOrd="0" presId="urn:microsoft.com/office/officeart/2005/8/layout/gear1"/>
    <dgm:cxn modelId="{BC992036-DD1E-4C74-B01C-5DB4E70CB239}" type="presParOf" srcId="{479DC213-DA06-42F8-8BA9-FC0811636EB0}" destId="{CD29C050-DE5F-426D-8F44-DB3119EE0C21}" srcOrd="1" destOrd="0" presId="urn:microsoft.com/office/officeart/2005/8/layout/gear1"/>
    <dgm:cxn modelId="{EAF228DE-F1A3-454D-92EE-C5703253D9F1}" type="presParOf" srcId="{479DC213-DA06-42F8-8BA9-FC0811636EB0}" destId="{989F68ED-EF8D-499D-8C75-706788A1CBF2}" srcOrd="2" destOrd="0" presId="urn:microsoft.com/office/officeart/2005/8/layout/gear1"/>
    <dgm:cxn modelId="{564F9F71-3439-4139-B80A-F5E35AF36C7C}" type="presParOf" srcId="{479DC213-DA06-42F8-8BA9-FC0811636EB0}" destId="{19AE92F7-629A-45F1-9D31-F751CE91FC22}" srcOrd="3" destOrd="0" presId="urn:microsoft.com/office/officeart/2005/8/layout/gear1"/>
    <dgm:cxn modelId="{9421B529-913A-4000-A829-91A8EF2E9B57}" type="presParOf" srcId="{479DC213-DA06-42F8-8BA9-FC0811636EB0}" destId="{577C72F2-C6CD-49FC-BFA0-90AC380C3C22}" srcOrd="4" destOrd="0" presId="urn:microsoft.com/office/officeart/2005/8/layout/gear1"/>
    <dgm:cxn modelId="{93723651-6680-4790-B925-6CAEC507647B}" type="presParOf" srcId="{479DC213-DA06-42F8-8BA9-FC0811636EB0}" destId="{216DF640-6CA2-4745-9384-C55E59EE68B7}" srcOrd="5" destOrd="0" presId="urn:microsoft.com/office/officeart/2005/8/layout/gear1"/>
    <dgm:cxn modelId="{E3E76126-6B00-4759-806C-AFD1A3BFC9CB}" type="presParOf" srcId="{479DC213-DA06-42F8-8BA9-FC0811636EB0}" destId="{F25DFFF6-279C-4877-891F-D9970B36D3C5}" srcOrd="6" destOrd="0" presId="urn:microsoft.com/office/officeart/2005/8/layout/gear1"/>
    <dgm:cxn modelId="{BD2DE67B-2C2A-4F98-BF0D-3B39C0544520}" type="presParOf" srcId="{479DC213-DA06-42F8-8BA9-FC0811636EB0}" destId="{488C713E-3033-4CDE-999E-B20132E88B09}" srcOrd="7" destOrd="0" presId="urn:microsoft.com/office/officeart/2005/8/layout/gear1"/>
    <dgm:cxn modelId="{0C9A5B41-334D-4B2C-BD25-086FBA41A98A}" type="presParOf" srcId="{479DC213-DA06-42F8-8BA9-FC0811636EB0}" destId="{8E13BBE7-0C9C-4684-A816-79C8FC9B5089}" srcOrd="8" destOrd="0" presId="urn:microsoft.com/office/officeart/2005/8/layout/gear1"/>
    <dgm:cxn modelId="{8AC775D7-C647-4F1A-9D87-278061001550}" type="presParOf" srcId="{479DC213-DA06-42F8-8BA9-FC0811636EB0}" destId="{B872A1AD-811B-4BB0-BD5A-80C69AE50B83}" srcOrd="9" destOrd="0" presId="urn:microsoft.com/office/officeart/2005/8/layout/gear1"/>
    <dgm:cxn modelId="{C0C75905-8EB6-4048-ADA8-7BC6DC8AABD2}" type="presParOf" srcId="{479DC213-DA06-42F8-8BA9-FC0811636EB0}" destId="{180FB3CA-4594-42C0-A58B-18BD24165372}" srcOrd="10" destOrd="0" presId="urn:microsoft.com/office/officeart/2005/8/layout/gear1"/>
    <dgm:cxn modelId="{02E5D1E9-DA63-4352-B207-E4DB1E9ECCA6}" type="presParOf" srcId="{479DC213-DA06-42F8-8BA9-FC0811636EB0}" destId="{87B1B3B5-47BD-439D-80A9-5C3557314E62}" srcOrd="11" destOrd="0" presId="urn:microsoft.com/office/officeart/2005/8/layout/gear1"/>
    <dgm:cxn modelId="{D684605A-A471-48EB-8DA1-10A2E6E3EF2F}" type="presParOf" srcId="{479DC213-DA06-42F8-8BA9-FC0811636EB0}" destId="{9C1C2597-8A1F-4F37-B590-25870F50962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758E56-DCD5-440B-8408-7D78531CB40D}" type="doc">
      <dgm:prSet loTypeId="urn:microsoft.com/office/officeart/2005/8/layout/list1" loCatId="list" qsTypeId="urn:microsoft.com/office/officeart/2005/8/quickstyle/3d9" qsCatId="3D" csTypeId="urn:microsoft.com/office/officeart/2005/8/colors/accent3_1" csCatId="accent3" phldr="1"/>
      <dgm:spPr/>
      <dgm:t>
        <a:bodyPr/>
        <a:lstStyle/>
        <a:p>
          <a:endParaRPr lang="es-ES"/>
        </a:p>
      </dgm:t>
    </dgm:pt>
    <dgm:pt modelId="{E4A53C7D-444E-4B9B-9655-D6513859356E}">
      <dgm:prSet phldrT="[Texto]" custT="1"/>
      <dgm:spPr/>
      <dgm:t>
        <a:bodyPr/>
        <a:lstStyle/>
        <a:p>
          <a:r>
            <a:rPr lang="en-US" sz="3600" dirty="0" smtClean="0"/>
            <a:t>CREAR </a:t>
          </a:r>
          <a:endParaRPr lang="es-ES" sz="3600" dirty="0"/>
        </a:p>
      </dgm:t>
    </dgm:pt>
    <dgm:pt modelId="{4B3D9727-76C2-490D-B1D3-F02DD413E8B6}" type="parTrans" cxnId="{535E7188-08BB-4AC2-BBC6-FDC8187D92E5}">
      <dgm:prSet/>
      <dgm:spPr/>
      <dgm:t>
        <a:bodyPr/>
        <a:lstStyle/>
        <a:p>
          <a:endParaRPr lang="es-ES" sz="3600"/>
        </a:p>
      </dgm:t>
    </dgm:pt>
    <dgm:pt modelId="{E71212CB-BA80-4D18-A5BE-E1223044961A}" type="sibTrans" cxnId="{535E7188-08BB-4AC2-BBC6-FDC8187D92E5}">
      <dgm:prSet/>
      <dgm:spPr/>
      <dgm:t>
        <a:bodyPr/>
        <a:lstStyle/>
        <a:p>
          <a:endParaRPr lang="es-ES" sz="3600"/>
        </a:p>
      </dgm:t>
    </dgm:pt>
    <dgm:pt modelId="{C6912F30-073F-4707-86E3-1E1ABC5D6196}">
      <dgm:prSet phldrT="[Texto]" custT="1"/>
      <dgm:spPr/>
      <dgm:t>
        <a:bodyPr/>
        <a:lstStyle/>
        <a:p>
          <a:r>
            <a:rPr lang="en-US" sz="3600" dirty="0" smtClean="0"/>
            <a:t>COMPARTIR</a:t>
          </a:r>
          <a:endParaRPr lang="es-ES" sz="3600" dirty="0"/>
        </a:p>
      </dgm:t>
    </dgm:pt>
    <dgm:pt modelId="{A5405164-34A2-41B3-9B48-358C30042FF2}" type="parTrans" cxnId="{86792CEF-180E-40D9-B7A7-108C4E53BB8D}">
      <dgm:prSet/>
      <dgm:spPr/>
      <dgm:t>
        <a:bodyPr/>
        <a:lstStyle/>
        <a:p>
          <a:endParaRPr lang="es-ES" sz="3600"/>
        </a:p>
      </dgm:t>
    </dgm:pt>
    <dgm:pt modelId="{0E27E339-8C84-47E1-96B7-96B7F9B3EDC2}" type="sibTrans" cxnId="{86792CEF-180E-40D9-B7A7-108C4E53BB8D}">
      <dgm:prSet/>
      <dgm:spPr/>
      <dgm:t>
        <a:bodyPr/>
        <a:lstStyle/>
        <a:p>
          <a:endParaRPr lang="es-ES" sz="3600"/>
        </a:p>
      </dgm:t>
    </dgm:pt>
    <dgm:pt modelId="{60E008D3-3AE5-4F12-BB21-153C956CA22E}">
      <dgm:prSet phldrT="[Texto]" custT="1"/>
      <dgm:spPr/>
      <dgm:t>
        <a:bodyPr/>
        <a:lstStyle/>
        <a:p>
          <a:r>
            <a:rPr lang="en-US" sz="3600" dirty="0" smtClean="0"/>
            <a:t>COLABORAR</a:t>
          </a:r>
          <a:endParaRPr lang="es-ES" sz="3600" dirty="0"/>
        </a:p>
      </dgm:t>
    </dgm:pt>
    <dgm:pt modelId="{1B6F2DD7-35D9-4773-A8C5-95CDDF0E68A5}" type="parTrans" cxnId="{0ADD3EB4-2418-4886-ADB9-693EAD8E377D}">
      <dgm:prSet/>
      <dgm:spPr/>
      <dgm:t>
        <a:bodyPr/>
        <a:lstStyle/>
        <a:p>
          <a:endParaRPr lang="es-ES" sz="3600"/>
        </a:p>
      </dgm:t>
    </dgm:pt>
    <dgm:pt modelId="{EF39B098-8F73-464F-B8A5-4343927C1AB4}" type="sibTrans" cxnId="{0ADD3EB4-2418-4886-ADB9-693EAD8E377D}">
      <dgm:prSet/>
      <dgm:spPr/>
      <dgm:t>
        <a:bodyPr/>
        <a:lstStyle/>
        <a:p>
          <a:endParaRPr lang="es-ES" sz="3600"/>
        </a:p>
      </dgm:t>
    </dgm:pt>
    <dgm:pt modelId="{BE529DA1-E7D2-4BDA-BA5A-CF1B6484A964}" type="pres">
      <dgm:prSet presAssocID="{E1758E56-DCD5-440B-8408-7D78531CB4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1381BDC-6612-495C-8647-C3A61876CAFF}" type="pres">
      <dgm:prSet presAssocID="{E4A53C7D-444E-4B9B-9655-D6513859356E}" presName="parentLin" presStyleCnt="0"/>
      <dgm:spPr/>
      <dgm:t>
        <a:bodyPr/>
        <a:lstStyle/>
        <a:p>
          <a:endParaRPr lang="es-ES"/>
        </a:p>
      </dgm:t>
    </dgm:pt>
    <dgm:pt modelId="{FA357A11-6842-4606-ACB9-6E0ADF0AEC49}" type="pres">
      <dgm:prSet presAssocID="{E4A53C7D-444E-4B9B-9655-D6513859356E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F38D733F-0123-4881-A1A6-20419F54D0D4}" type="pres">
      <dgm:prSet presAssocID="{E4A53C7D-444E-4B9B-9655-D6513859356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B6D035E-5BF3-438D-8626-6186674C75BE}" type="pres">
      <dgm:prSet presAssocID="{E4A53C7D-444E-4B9B-9655-D6513859356E}" presName="negativeSpace" presStyleCnt="0"/>
      <dgm:spPr/>
      <dgm:t>
        <a:bodyPr/>
        <a:lstStyle/>
        <a:p>
          <a:endParaRPr lang="es-ES"/>
        </a:p>
      </dgm:t>
    </dgm:pt>
    <dgm:pt modelId="{11335F70-0DAA-49BF-BAEE-AC10473AE09D}" type="pres">
      <dgm:prSet presAssocID="{E4A53C7D-444E-4B9B-9655-D6513859356E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8A36D8-A966-43A8-8957-7FFA61FACA93}" type="pres">
      <dgm:prSet presAssocID="{E71212CB-BA80-4D18-A5BE-E1223044961A}" presName="spaceBetweenRectangles" presStyleCnt="0"/>
      <dgm:spPr/>
      <dgm:t>
        <a:bodyPr/>
        <a:lstStyle/>
        <a:p>
          <a:endParaRPr lang="es-ES"/>
        </a:p>
      </dgm:t>
    </dgm:pt>
    <dgm:pt modelId="{D3876967-F4B6-46CC-9802-63BED8202ABF}" type="pres">
      <dgm:prSet presAssocID="{C6912F30-073F-4707-86E3-1E1ABC5D6196}" presName="parentLin" presStyleCnt="0"/>
      <dgm:spPr/>
      <dgm:t>
        <a:bodyPr/>
        <a:lstStyle/>
        <a:p>
          <a:endParaRPr lang="es-ES"/>
        </a:p>
      </dgm:t>
    </dgm:pt>
    <dgm:pt modelId="{35A9532F-A04F-41A8-81B8-B289FC162F41}" type="pres">
      <dgm:prSet presAssocID="{C6912F30-073F-4707-86E3-1E1ABC5D6196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2D1C1846-FD45-4DF7-834F-466A01D546F1}" type="pres">
      <dgm:prSet presAssocID="{C6912F30-073F-4707-86E3-1E1ABC5D619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76BABF-E58A-4290-B9B1-910878D7662E}" type="pres">
      <dgm:prSet presAssocID="{C6912F30-073F-4707-86E3-1E1ABC5D6196}" presName="negativeSpace" presStyleCnt="0"/>
      <dgm:spPr/>
      <dgm:t>
        <a:bodyPr/>
        <a:lstStyle/>
        <a:p>
          <a:endParaRPr lang="es-ES"/>
        </a:p>
      </dgm:t>
    </dgm:pt>
    <dgm:pt modelId="{6E625A6B-4D4B-4302-96A7-38BDA1156C79}" type="pres">
      <dgm:prSet presAssocID="{C6912F30-073F-4707-86E3-1E1ABC5D6196}" presName="childText" presStyleLbl="conFgAcc1" presStyleIdx="1" presStyleCnt="3" custLinFactNeighborX="-10714" custLinFactNeighborY="-9808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3C0969-73A1-4982-931B-8C64383C1306}" type="pres">
      <dgm:prSet presAssocID="{0E27E339-8C84-47E1-96B7-96B7F9B3EDC2}" presName="spaceBetweenRectangles" presStyleCnt="0"/>
      <dgm:spPr/>
      <dgm:t>
        <a:bodyPr/>
        <a:lstStyle/>
        <a:p>
          <a:endParaRPr lang="es-ES"/>
        </a:p>
      </dgm:t>
    </dgm:pt>
    <dgm:pt modelId="{27B6EE9E-8C11-4D8E-9BB8-C73C802B2AA6}" type="pres">
      <dgm:prSet presAssocID="{60E008D3-3AE5-4F12-BB21-153C956CA22E}" presName="parentLin" presStyleCnt="0"/>
      <dgm:spPr/>
      <dgm:t>
        <a:bodyPr/>
        <a:lstStyle/>
        <a:p>
          <a:endParaRPr lang="es-ES"/>
        </a:p>
      </dgm:t>
    </dgm:pt>
    <dgm:pt modelId="{27C6BDA8-AA5D-46D5-A662-155E5905D6E0}" type="pres">
      <dgm:prSet presAssocID="{60E008D3-3AE5-4F12-BB21-153C956CA22E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9B7CF263-1AC4-422F-9E91-D02F0A51F38C}" type="pres">
      <dgm:prSet presAssocID="{60E008D3-3AE5-4F12-BB21-153C956CA22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3B85C7C-236B-491F-A364-A0EF240803F9}" type="pres">
      <dgm:prSet presAssocID="{60E008D3-3AE5-4F12-BB21-153C956CA22E}" presName="negativeSpace" presStyleCnt="0"/>
      <dgm:spPr/>
      <dgm:t>
        <a:bodyPr/>
        <a:lstStyle/>
        <a:p>
          <a:endParaRPr lang="es-ES"/>
        </a:p>
      </dgm:t>
    </dgm:pt>
    <dgm:pt modelId="{C6B31DF2-7009-4960-BC6B-D52B464555BB}" type="pres">
      <dgm:prSet presAssocID="{60E008D3-3AE5-4F12-BB21-153C956CA22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B05EC1A-1CEF-4305-A9A2-1D8EB30E8B10}" type="presOf" srcId="{E4A53C7D-444E-4B9B-9655-D6513859356E}" destId="{F38D733F-0123-4881-A1A6-20419F54D0D4}" srcOrd="1" destOrd="0" presId="urn:microsoft.com/office/officeart/2005/8/layout/list1"/>
    <dgm:cxn modelId="{150CF14E-1E67-4FD1-9EB9-B35DD1E0FFD7}" type="presOf" srcId="{60E008D3-3AE5-4F12-BB21-153C956CA22E}" destId="{27C6BDA8-AA5D-46D5-A662-155E5905D6E0}" srcOrd="0" destOrd="0" presId="urn:microsoft.com/office/officeart/2005/8/layout/list1"/>
    <dgm:cxn modelId="{0ADD3EB4-2418-4886-ADB9-693EAD8E377D}" srcId="{E1758E56-DCD5-440B-8408-7D78531CB40D}" destId="{60E008D3-3AE5-4F12-BB21-153C956CA22E}" srcOrd="2" destOrd="0" parTransId="{1B6F2DD7-35D9-4773-A8C5-95CDDF0E68A5}" sibTransId="{EF39B098-8F73-464F-B8A5-4343927C1AB4}"/>
    <dgm:cxn modelId="{454409FF-7AAB-4AE9-974A-2992B4AB2F84}" type="presOf" srcId="{C6912F30-073F-4707-86E3-1E1ABC5D6196}" destId="{35A9532F-A04F-41A8-81B8-B289FC162F41}" srcOrd="0" destOrd="0" presId="urn:microsoft.com/office/officeart/2005/8/layout/list1"/>
    <dgm:cxn modelId="{1CB164C6-1F1D-44C1-BD20-B8674A4D80A8}" type="presOf" srcId="{E4A53C7D-444E-4B9B-9655-D6513859356E}" destId="{FA357A11-6842-4606-ACB9-6E0ADF0AEC49}" srcOrd="0" destOrd="0" presId="urn:microsoft.com/office/officeart/2005/8/layout/list1"/>
    <dgm:cxn modelId="{152BD0FD-8017-4EFC-A652-8ED5B0E6BE35}" type="presOf" srcId="{E1758E56-DCD5-440B-8408-7D78531CB40D}" destId="{BE529DA1-E7D2-4BDA-BA5A-CF1B6484A964}" srcOrd="0" destOrd="0" presId="urn:microsoft.com/office/officeart/2005/8/layout/list1"/>
    <dgm:cxn modelId="{B70F3588-8145-4F95-AD91-EFCB2945B68A}" type="presOf" srcId="{C6912F30-073F-4707-86E3-1E1ABC5D6196}" destId="{2D1C1846-FD45-4DF7-834F-466A01D546F1}" srcOrd="1" destOrd="0" presId="urn:microsoft.com/office/officeart/2005/8/layout/list1"/>
    <dgm:cxn modelId="{535E7188-08BB-4AC2-BBC6-FDC8187D92E5}" srcId="{E1758E56-DCD5-440B-8408-7D78531CB40D}" destId="{E4A53C7D-444E-4B9B-9655-D6513859356E}" srcOrd="0" destOrd="0" parTransId="{4B3D9727-76C2-490D-B1D3-F02DD413E8B6}" sibTransId="{E71212CB-BA80-4D18-A5BE-E1223044961A}"/>
    <dgm:cxn modelId="{86792CEF-180E-40D9-B7A7-108C4E53BB8D}" srcId="{E1758E56-DCD5-440B-8408-7D78531CB40D}" destId="{C6912F30-073F-4707-86E3-1E1ABC5D6196}" srcOrd="1" destOrd="0" parTransId="{A5405164-34A2-41B3-9B48-358C30042FF2}" sibTransId="{0E27E339-8C84-47E1-96B7-96B7F9B3EDC2}"/>
    <dgm:cxn modelId="{D9765D04-80BE-4EFE-8F35-C8467392BC60}" type="presOf" srcId="{60E008D3-3AE5-4F12-BB21-153C956CA22E}" destId="{9B7CF263-1AC4-422F-9E91-D02F0A51F38C}" srcOrd="1" destOrd="0" presId="urn:microsoft.com/office/officeart/2005/8/layout/list1"/>
    <dgm:cxn modelId="{399005B4-3A3A-4938-A55F-ACDDCBC2FCB3}" type="presParOf" srcId="{BE529DA1-E7D2-4BDA-BA5A-CF1B6484A964}" destId="{C1381BDC-6612-495C-8647-C3A61876CAFF}" srcOrd="0" destOrd="0" presId="urn:microsoft.com/office/officeart/2005/8/layout/list1"/>
    <dgm:cxn modelId="{0721B7C8-5EB1-4D25-8C67-19D37561F3C1}" type="presParOf" srcId="{C1381BDC-6612-495C-8647-C3A61876CAFF}" destId="{FA357A11-6842-4606-ACB9-6E0ADF0AEC49}" srcOrd="0" destOrd="0" presId="urn:microsoft.com/office/officeart/2005/8/layout/list1"/>
    <dgm:cxn modelId="{80B22800-103D-4961-B1F6-370A5FBE636C}" type="presParOf" srcId="{C1381BDC-6612-495C-8647-C3A61876CAFF}" destId="{F38D733F-0123-4881-A1A6-20419F54D0D4}" srcOrd="1" destOrd="0" presId="urn:microsoft.com/office/officeart/2005/8/layout/list1"/>
    <dgm:cxn modelId="{AD7F68CF-816D-4CFE-BDD8-12549C289723}" type="presParOf" srcId="{BE529DA1-E7D2-4BDA-BA5A-CF1B6484A964}" destId="{2B6D035E-5BF3-438D-8626-6186674C75BE}" srcOrd="1" destOrd="0" presId="urn:microsoft.com/office/officeart/2005/8/layout/list1"/>
    <dgm:cxn modelId="{0CFE4D00-C194-443C-9C1A-48F6EE59ADB3}" type="presParOf" srcId="{BE529DA1-E7D2-4BDA-BA5A-CF1B6484A964}" destId="{11335F70-0DAA-49BF-BAEE-AC10473AE09D}" srcOrd="2" destOrd="0" presId="urn:microsoft.com/office/officeart/2005/8/layout/list1"/>
    <dgm:cxn modelId="{8BE18F89-0D78-474F-BDED-D3C27076141C}" type="presParOf" srcId="{BE529DA1-E7D2-4BDA-BA5A-CF1B6484A964}" destId="{148A36D8-A966-43A8-8957-7FFA61FACA93}" srcOrd="3" destOrd="0" presId="urn:microsoft.com/office/officeart/2005/8/layout/list1"/>
    <dgm:cxn modelId="{9E7CD14D-7E2F-4D31-894A-280DA10B8AF5}" type="presParOf" srcId="{BE529DA1-E7D2-4BDA-BA5A-CF1B6484A964}" destId="{D3876967-F4B6-46CC-9802-63BED8202ABF}" srcOrd="4" destOrd="0" presId="urn:microsoft.com/office/officeart/2005/8/layout/list1"/>
    <dgm:cxn modelId="{1883F302-9394-4F1C-BD15-8601E7DF81A2}" type="presParOf" srcId="{D3876967-F4B6-46CC-9802-63BED8202ABF}" destId="{35A9532F-A04F-41A8-81B8-B289FC162F41}" srcOrd="0" destOrd="0" presId="urn:microsoft.com/office/officeart/2005/8/layout/list1"/>
    <dgm:cxn modelId="{F5ECDFF5-1AD3-4E72-B3AE-28CA074B73D0}" type="presParOf" srcId="{D3876967-F4B6-46CC-9802-63BED8202ABF}" destId="{2D1C1846-FD45-4DF7-834F-466A01D546F1}" srcOrd="1" destOrd="0" presId="urn:microsoft.com/office/officeart/2005/8/layout/list1"/>
    <dgm:cxn modelId="{D145AA51-D257-401C-AF81-AAC8E71456D0}" type="presParOf" srcId="{BE529DA1-E7D2-4BDA-BA5A-CF1B6484A964}" destId="{F676BABF-E58A-4290-B9B1-910878D7662E}" srcOrd="5" destOrd="0" presId="urn:microsoft.com/office/officeart/2005/8/layout/list1"/>
    <dgm:cxn modelId="{567231D0-E765-4B2C-9A54-E33EEE1328B4}" type="presParOf" srcId="{BE529DA1-E7D2-4BDA-BA5A-CF1B6484A964}" destId="{6E625A6B-4D4B-4302-96A7-38BDA1156C79}" srcOrd="6" destOrd="0" presId="urn:microsoft.com/office/officeart/2005/8/layout/list1"/>
    <dgm:cxn modelId="{886FAFE3-14D3-4AC9-9FCF-EE4F353922DD}" type="presParOf" srcId="{BE529DA1-E7D2-4BDA-BA5A-CF1B6484A964}" destId="{CE3C0969-73A1-4982-931B-8C64383C1306}" srcOrd="7" destOrd="0" presId="urn:microsoft.com/office/officeart/2005/8/layout/list1"/>
    <dgm:cxn modelId="{88C2575D-76C5-4B6F-8C88-D074A62BE92D}" type="presParOf" srcId="{BE529DA1-E7D2-4BDA-BA5A-CF1B6484A964}" destId="{27B6EE9E-8C11-4D8E-9BB8-C73C802B2AA6}" srcOrd="8" destOrd="0" presId="urn:microsoft.com/office/officeart/2005/8/layout/list1"/>
    <dgm:cxn modelId="{31C2725C-B010-4887-AEEE-72D7FB8E8478}" type="presParOf" srcId="{27B6EE9E-8C11-4D8E-9BB8-C73C802B2AA6}" destId="{27C6BDA8-AA5D-46D5-A662-155E5905D6E0}" srcOrd="0" destOrd="0" presId="urn:microsoft.com/office/officeart/2005/8/layout/list1"/>
    <dgm:cxn modelId="{39D3FD7D-6620-4C50-B727-1E8D75596338}" type="presParOf" srcId="{27B6EE9E-8C11-4D8E-9BB8-C73C802B2AA6}" destId="{9B7CF263-1AC4-422F-9E91-D02F0A51F38C}" srcOrd="1" destOrd="0" presId="urn:microsoft.com/office/officeart/2005/8/layout/list1"/>
    <dgm:cxn modelId="{88F2777E-E13A-4BCB-B018-7EE729082C6E}" type="presParOf" srcId="{BE529DA1-E7D2-4BDA-BA5A-CF1B6484A964}" destId="{63B85C7C-236B-491F-A364-A0EF240803F9}" srcOrd="9" destOrd="0" presId="urn:microsoft.com/office/officeart/2005/8/layout/list1"/>
    <dgm:cxn modelId="{7EF8B41E-9B1F-4AA0-B3B3-0BFF4DA764E9}" type="presParOf" srcId="{BE529DA1-E7D2-4BDA-BA5A-CF1B6484A964}" destId="{C6B31DF2-7009-4960-BC6B-D52B464555B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7E8033-E397-48E4-A53D-841B2D29F20E}" type="doc">
      <dgm:prSet loTypeId="urn:microsoft.com/office/officeart/2005/8/layout/venn1" loCatId="relationship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s-ES"/>
        </a:p>
      </dgm:t>
    </dgm:pt>
    <dgm:pt modelId="{8A48D773-945A-4C17-AC41-C1C80A70420F}">
      <dgm:prSet phldrT="[Texto]"/>
      <dgm:spPr/>
      <dgm:t>
        <a:bodyPr/>
        <a:lstStyle/>
        <a:p>
          <a:r>
            <a:rPr lang="es-ES" dirty="0" smtClean="0"/>
            <a:t>Calidad</a:t>
          </a:r>
          <a:endParaRPr lang="es-ES" dirty="0"/>
        </a:p>
      </dgm:t>
    </dgm:pt>
    <dgm:pt modelId="{642F8497-236C-470D-82D7-AB8081939F92}" type="parTrans" cxnId="{C6117A11-F720-4749-A496-E86AF7FB9DCA}">
      <dgm:prSet/>
      <dgm:spPr/>
      <dgm:t>
        <a:bodyPr/>
        <a:lstStyle/>
        <a:p>
          <a:endParaRPr lang="es-ES"/>
        </a:p>
      </dgm:t>
    </dgm:pt>
    <dgm:pt modelId="{643159F5-7221-47B2-A94D-58F1A2E92A74}" type="sibTrans" cxnId="{C6117A11-F720-4749-A496-E86AF7FB9DCA}">
      <dgm:prSet/>
      <dgm:spPr/>
      <dgm:t>
        <a:bodyPr/>
        <a:lstStyle/>
        <a:p>
          <a:endParaRPr lang="es-ES"/>
        </a:p>
      </dgm:t>
    </dgm:pt>
    <dgm:pt modelId="{3539B7B5-6F57-4234-9A62-BDB08D472C86}">
      <dgm:prSet phldrT="[Texto]" custT="1"/>
      <dgm:spPr/>
      <dgm:t>
        <a:bodyPr/>
        <a:lstStyle/>
        <a:p>
          <a:r>
            <a:rPr lang="es-ES" sz="3200" dirty="0" smtClean="0"/>
            <a:t>Pertinencia</a:t>
          </a:r>
          <a:endParaRPr lang="es-ES" sz="3200" dirty="0"/>
        </a:p>
      </dgm:t>
    </dgm:pt>
    <dgm:pt modelId="{33BF5532-98F5-4DBB-89D9-1F1470DDE694}" type="parTrans" cxnId="{3752FB1B-F0D2-4AEC-A7DA-E5C4C83EF893}">
      <dgm:prSet/>
      <dgm:spPr/>
      <dgm:t>
        <a:bodyPr/>
        <a:lstStyle/>
        <a:p>
          <a:endParaRPr lang="es-ES"/>
        </a:p>
      </dgm:t>
    </dgm:pt>
    <dgm:pt modelId="{4C81A26B-6854-4140-8E7E-18784965F5AF}" type="sibTrans" cxnId="{3752FB1B-F0D2-4AEC-A7DA-E5C4C83EF893}">
      <dgm:prSet/>
      <dgm:spPr/>
      <dgm:t>
        <a:bodyPr/>
        <a:lstStyle/>
        <a:p>
          <a:endParaRPr lang="es-ES"/>
        </a:p>
      </dgm:t>
    </dgm:pt>
    <dgm:pt modelId="{2DF6FFC9-88AE-4C04-82CE-031D071F12DB}">
      <dgm:prSet phldrT="[Texto]"/>
      <dgm:spPr/>
      <dgm:t>
        <a:bodyPr/>
        <a:lstStyle/>
        <a:p>
          <a:r>
            <a:rPr lang="es-ES" dirty="0" smtClean="0"/>
            <a:t>Equidad</a:t>
          </a:r>
          <a:endParaRPr lang="es-ES" dirty="0"/>
        </a:p>
      </dgm:t>
    </dgm:pt>
    <dgm:pt modelId="{A60E59AC-4221-440E-91F8-9944FF0EEBC6}" type="parTrans" cxnId="{1EF6831C-FA43-4902-8948-22D54A7C9420}">
      <dgm:prSet/>
      <dgm:spPr/>
      <dgm:t>
        <a:bodyPr/>
        <a:lstStyle/>
        <a:p>
          <a:endParaRPr lang="es-ES"/>
        </a:p>
      </dgm:t>
    </dgm:pt>
    <dgm:pt modelId="{E1F348F6-E4CD-4820-91F2-8EE4FA667AEF}" type="sibTrans" cxnId="{1EF6831C-FA43-4902-8948-22D54A7C9420}">
      <dgm:prSet/>
      <dgm:spPr/>
      <dgm:t>
        <a:bodyPr/>
        <a:lstStyle/>
        <a:p>
          <a:endParaRPr lang="es-ES"/>
        </a:p>
      </dgm:t>
    </dgm:pt>
    <dgm:pt modelId="{12FD95CD-3A5F-4F66-A397-4C45A4D007E4}" type="pres">
      <dgm:prSet presAssocID="{A77E8033-E397-48E4-A53D-841B2D29F20E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CFDFE69-7CB7-41F9-BDDF-84B3ED1245A2}" type="pres">
      <dgm:prSet presAssocID="{8A48D773-945A-4C17-AC41-C1C80A70420F}" presName="circ1" presStyleLbl="vennNode1" presStyleIdx="0" presStyleCnt="3"/>
      <dgm:spPr/>
      <dgm:t>
        <a:bodyPr/>
        <a:lstStyle/>
        <a:p>
          <a:endParaRPr lang="es-ES"/>
        </a:p>
      </dgm:t>
    </dgm:pt>
    <dgm:pt modelId="{29EC920C-30B2-4FA8-A73C-D6B00F266A9B}" type="pres">
      <dgm:prSet presAssocID="{8A48D773-945A-4C17-AC41-C1C80A70420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AA4681-0D37-42B8-8DAB-2B2E0706DF1E}" type="pres">
      <dgm:prSet presAssocID="{3539B7B5-6F57-4234-9A62-BDB08D472C86}" presName="circ2" presStyleLbl="vennNode1" presStyleIdx="1" presStyleCnt="3" custScaleX="99484"/>
      <dgm:spPr/>
      <dgm:t>
        <a:bodyPr/>
        <a:lstStyle/>
        <a:p>
          <a:endParaRPr lang="es-ES"/>
        </a:p>
      </dgm:t>
    </dgm:pt>
    <dgm:pt modelId="{D2BF6EEC-0BAE-4D0A-AFA7-3545A8F852EA}" type="pres">
      <dgm:prSet presAssocID="{3539B7B5-6F57-4234-9A62-BDB08D472C8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C2F2FB-1ACD-47A9-98ED-982158426B3C}" type="pres">
      <dgm:prSet presAssocID="{2DF6FFC9-88AE-4C04-82CE-031D071F12DB}" presName="circ3" presStyleLbl="vennNode1" presStyleIdx="2" presStyleCnt="3"/>
      <dgm:spPr/>
      <dgm:t>
        <a:bodyPr/>
        <a:lstStyle/>
        <a:p>
          <a:endParaRPr lang="es-ES"/>
        </a:p>
      </dgm:t>
    </dgm:pt>
    <dgm:pt modelId="{09FC7764-4553-42C1-B583-37F2438B64D9}" type="pres">
      <dgm:prSet presAssocID="{2DF6FFC9-88AE-4C04-82CE-031D071F12D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EF6831C-FA43-4902-8948-22D54A7C9420}" srcId="{A77E8033-E397-48E4-A53D-841B2D29F20E}" destId="{2DF6FFC9-88AE-4C04-82CE-031D071F12DB}" srcOrd="2" destOrd="0" parTransId="{A60E59AC-4221-440E-91F8-9944FF0EEBC6}" sibTransId="{E1F348F6-E4CD-4820-91F2-8EE4FA667AEF}"/>
    <dgm:cxn modelId="{3291EA01-ADE8-4C94-92D4-BC0E59F24301}" type="presOf" srcId="{A77E8033-E397-48E4-A53D-841B2D29F20E}" destId="{12FD95CD-3A5F-4F66-A397-4C45A4D007E4}" srcOrd="0" destOrd="0" presId="urn:microsoft.com/office/officeart/2005/8/layout/venn1"/>
    <dgm:cxn modelId="{3752FB1B-F0D2-4AEC-A7DA-E5C4C83EF893}" srcId="{A77E8033-E397-48E4-A53D-841B2D29F20E}" destId="{3539B7B5-6F57-4234-9A62-BDB08D472C86}" srcOrd="1" destOrd="0" parTransId="{33BF5532-98F5-4DBB-89D9-1F1470DDE694}" sibTransId="{4C81A26B-6854-4140-8E7E-18784965F5AF}"/>
    <dgm:cxn modelId="{9B06C1A1-2275-47B8-B69A-2035F1C7E24E}" type="presOf" srcId="{8A48D773-945A-4C17-AC41-C1C80A70420F}" destId="{4CFDFE69-7CB7-41F9-BDDF-84B3ED1245A2}" srcOrd="0" destOrd="0" presId="urn:microsoft.com/office/officeart/2005/8/layout/venn1"/>
    <dgm:cxn modelId="{B566FFDD-E8DD-4CC8-8A27-658720B54C22}" type="presOf" srcId="{2DF6FFC9-88AE-4C04-82CE-031D071F12DB}" destId="{09FC7764-4553-42C1-B583-37F2438B64D9}" srcOrd="1" destOrd="0" presId="urn:microsoft.com/office/officeart/2005/8/layout/venn1"/>
    <dgm:cxn modelId="{F96B9DE3-7863-4384-93B6-AA890A721BA1}" type="presOf" srcId="{3539B7B5-6F57-4234-9A62-BDB08D472C86}" destId="{D2BF6EEC-0BAE-4D0A-AFA7-3545A8F852EA}" srcOrd="1" destOrd="0" presId="urn:microsoft.com/office/officeart/2005/8/layout/venn1"/>
    <dgm:cxn modelId="{C6117A11-F720-4749-A496-E86AF7FB9DCA}" srcId="{A77E8033-E397-48E4-A53D-841B2D29F20E}" destId="{8A48D773-945A-4C17-AC41-C1C80A70420F}" srcOrd="0" destOrd="0" parTransId="{642F8497-236C-470D-82D7-AB8081939F92}" sibTransId="{643159F5-7221-47B2-A94D-58F1A2E92A74}"/>
    <dgm:cxn modelId="{70F0E8DD-5E14-4C47-BD40-6384C586D337}" type="presOf" srcId="{8A48D773-945A-4C17-AC41-C1C80A70420F}" destId="{29EC920C-30B2-4FA8-A73C-D6B00F266A9B}" srcOrd="1" destOrd="0" presId="urn:microsoft.com/office/officeart/2005/8/layout/venn1"/>
    <dgm:cxn modelId="{B4BCD6DB-A0D4-45E6-AD1D-42E4E86C7208}" type="presOf" srcId="{2DF6FFC9-88AE-4C04-82CE-031D071F12DB}" destId="{F6C2F2FB-1ACD-47A9-98ED-982158426B3C}" srcOrd="0" destOrd="0" presId="urn:microsoft.com/office/officeart/2005/8/layout/venn1"/>
    <dgm:cxn modelId="{8658F20B-D8A3-4FB8-B858-33D58044889C}" type="presOf" srcId="{3539B7B5-6F57-4234-9A62-BDB08D472C86}" destId="{31AA4681-0D37-42B8-8DAB-2B2E0706DF1E}" srcOrd="0" destOrd="0" presId="urn:microsoft.com/office/officeart/2005/8/layout/venn1"/>
    <dgm:cxn modelId="{C1C39D5D-C9C0-491F-8237-FB805A618663}" type="presParOf" srcId="{12FD95CD-3A5F-4F66-A397-4C45A4D007E4}" destId="{4CFDFE69-7CB7-41F9-BDDF-84B3ED1245A2}" srcOrd="0" destOrd="0" presId="urn:microsoft.com/office/officeart/2005/8/layout/venn1"/>
    <dgm:cxn modelId="{AE2B063C-3099-4446-88EE-6A6D643BA504}" type="presParOf" srcId="{12FD95CD-3A5F-4F66-A397-4C45A4D007E4}" destId="{29EC920C-30B2-4FA8-A73C-D6B00F266A9B}" srcOrd="1" destOrd="0" presId="urn:microsoft.com/office/officeart/2005/8/layout/venn1"/>
    <dgm:cxn modelId="{BC6535F0-3179-4718-952C-0DE2C78DBE4F}" type="presParOf" srcId="{12FD95CD-3A5F-4F66-A397-4C45A4D007E4}" destId="{31AA4681-0D37-42B8-8DAB-2B2E0706DF1E}" srcOrd="2" destOrd="0" presId="urn:microsoft.com/office/officeart/2005/8/layout/venn1"/>
    <dgm:cxn modelId="{A267ABDC-963C-4836-85B3-79936FF98280}" type="presParOf" srcId="{12FD95CD-3A5F-4F66-A397-4C45A4D007E4}" destId="{D2BF6EEC-0BAE-4D0A-AFA7-3545A8F852EA}" srcOrd="3" destOrd="0" presId="urn:microsoft.com/office/officeart/2005/8/layout/venn1"/>
    <dgm:cxn modelId="{B0D327DE-C8CD-40A3-8EF1-C736BE6C6B7F}" type="presParOf" srcId="{12FD95CD-3A5F-4F66-A397-4C45A4D007E4}" destId="{F6C2F2FB-1ACD-47A9-98ED-982158426B3C}" srcOrd="4" destOrd="0" presId="urn:microsoft.com/office/officeart/2005/8/layout/venn1"/>
    <dgm:cxn modelId="{6288892F-FFA1-4128-8242-42AEB9FC2742}" type="presParOf" srcId="{12FD95CD-3A5F-4F66-A397-4C45A4D007E4}" destId="{09FC7764-4553-42C1-B583-37F2438B64D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663C04-D291-4759-B4B8-76182C34860F}" type="doc">
      <dgm:prSet loTypeId="urn:microsoft.com/office/officeart/2005/8/layout/hChevron3" loCatId="process" qsTypeId="urn:microsoft.com/office/officeart/2005/8/quickstyle/simple1" qsCatId="simple" csTypeId="urn:microsoft.com/office/officeart/2005/8/colors/accent3_1" csCatId="accent3" phldr="1"/>
      <dgm:spPr/>
    </dgm:pt>
    <dgm:pt modelId="{A500426C-6A07-4F38-9D4F-BCBC8C51611A}">
      <dgm:prSet phldrT="[Texto]"/>
      <dgm:spPr/>
      <dgm:t>
        <a:bodyPr/>
        <a:lstStyle/>
        <a:p>
          <a:r>
            <a:rPr lang="es-ES" dirty="0" smtClean="0"/>
            <a:t>Formación profesional</a:t>
          </a:r>
        </a:p>
      </dgm:t>
    </dgm:pt>
    <dgm:pt modelId="{0788CEB7-2477-4C36-A807-48E76226A768}" type="parTrans" cxnId="{CA089D52-1A42-4D4C-BE21-ACE67278BD08}">
      <dgm:prSet/>
      <dgm:spPr/>
      <dgm:t>
        <a:bodyPr/>
        <a:lstStyle/>
        <a:p>
          <a:endParaRPr lang="es-ES"/>
        </a:p>
      </dgm:t>
    </dgm:pt>
    <dgm:pt modelId="{5C506365-2E1E-4197-8D48-6C91CD51ED5A}" type="sibTrans" cxnId="{CA089D52-1A42-4D4C-BE21-ACE67278BD08}">
      <dgm:prSet/>
      <dgm:spPr/>
      <dgm:t>
        <a:bodyPr/>
        <a:lstStyle/>
        <a:p>
          <a:endParaRPr lang="es-ES"/>
        </a:p>
      </dgm:t>
    </dgm:pt>
    <dgm:pt modelId="{52FFC5D5-8F44-44FC-86E1-CED98DAB061B}">
      <dgm:prSet phldrT="[Texto]"/>
      <dgm:spPr/>
      <dgm:t>
        <a:bodyPr/>
        <a:lstStyle/>
        <a:p>
          <a:r>
            <a:rPr lang="es-ES" dirty="0" smtClean="0"/>
            <a:t>Formación Académica</a:t>
          </a:r>
          <a:endParaRPr lang="es-ES" dirty="0"/>
        </a:p>
      </dgm:t>
    </dgm:pt>
    <dgm:pt modelId="{C5C8ACBE-154F-460D-BD2F-ADFBEFA7C81D}" type="parTrans" cxnId="{96EA0388-031A-41AA-AACE-4ECC03C0DA37}">
      <dgm:prSet/>
      <dgm:spPr/>
      <dgm:t>
        <a:bodyPr/>
        <a:lstStyle/>
        <a:p>
          <a:endParaRPr lang="es-ES"/>
        </a:p>
      </dgm:t>
    </dgm:pt>
    <dgm:pt modelId="{F4BED551-B860-468A-9B91-D7F41F97DB4D}" type="sibTrans" cxnId="{96EA0388-031A-41AA-AACE-4ECC03C0DA37}">
      <dgm:prSet/>
      <dgm:spPr/>
      <dgm:t>
        <a:bodyPr/>
        <a:lstStyle/>
        <a:p>
          <a:endParaRPr lang="es-ES"/>
        </a:p>
      </dgm:t>
    </dgm:pt>
    <dgm:pt modelId="{2E49645B-DC3A-447C-B8DF-40E6A9BA066B}">
      <dgm:prSet phldrT="[Texto]"/>
      <dgm:spPr/>
      <dgm:t>
        <a:bodyPr/>
        <a:lstStyle/>
        <a:p>
          <a:r>
            <a:rPr lang="es-ES" dirty="0" smtClean="0"/>
            <a:t>Superación profesional</a:t>
          </a:r>
          <a:endParaRPr lang="es-ES" dirty="0"/>
        </a:p>
      </dgm:t>
    </dgm:pt>
    <dgm:pt modelId="{673CE657-7E43-482A-B03F-FC9FF857D32F}" type="parTrans" cxnId="{FA49E8A5-78FB-4DA1-8396-A8A55B5636C7}">
      <dgm:prSet/>
      <dgm:spPr/>
      <dgm:t>
        <a:bodyPr/>
        <a:lstStyle/>
        <a:p>
          <a:endParaRPr lang="es-ES"/>
        </a:p>
      </dgm:t>
    </dgm:pt>
    <dgm:pt modelId="{3B49BF41-2CED-43C6-AAEE-F72A89BDFBF7}" type="sibTrans" cxnId="{FA49E8A5-78FB-4DA1-8396-A8A55B5636C7}">
      <dgm:prSet/>
      <dgm:spPr/>
      <dgm:t>
        <a:bodyPr/>
        <a:lstStyle/>
        <a:p>
          <a:endParaRPr lang="es-ES"/>
        </a:p>
      </dgm:t>
    </dgm:pt>
    <dgm:pt modelId="{972F156C-588F-4C00-A146-9A9B10456AC2}" type="pres">
      <dgm:prSet presAssocID="{B7663C04-D291-4759-B4B8-76182C34860F}" presName="Name0" presStyleCnt="0">
        <dgm:presLayoutVars>
          <dgm:dir/>
          <dgm:resizeHandles val="exact"/>
        </dgm:presLayoutVars>
      </dgm:prSet>
      <dgm:spPr/>
    </dgm:pt>
    <dgm:pt modelId="{1EFD2466-2A32-4E45-A4BF-22284FCC9AD8}" type="pres">
      <dgm:prSet presAssocID="{A500426C-6A07-4F38-9D4F-BCBC8C51611A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36D6D2A-1DDD-4F08-898C-F6870B023964}" type="pres">
      <dgm:prSet presAssocID="{5C506365-2E1E-4197-8D48-6C91CD51ED5A}" presName="parSpace" presStyleCnt="0"/>
      <dgm:spPr/>
    </dgm:pt>
    <dgm:pt modelId="{E1A5BA43-6F00-4D1C-8B25-4C587BEE75A2}" type="pres">
      <dgm:prSet presAssocID="{52FFC5D5-8F44-44FC-86E1-CED98DAB061B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2360AF0-EB00-4A8C-BA49-C85F71F0E4C2}" type="pres">
      <dgm:prSet presAssocID="{F4BED551-B860-468A-9B91-D7F41F97DB4D}" presName="parSpace" presStyleCnt="0"/>
      <dgm:spPr/>
    </dgm:pt>
    <dgm:pt modelId="{A5FB31A0-12A1-4AD6-8F06-E6E4E02611B2}" type="pres">
      <dgm:prSet presAssocID="{2E49645B-DC3A-447C-B8DF-40E6A9BA066B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2EC43D6-81C6-48CE-BAB2-35724EB633E6}" type="presOf" srcId="{2E49645B-DC3A-447C-B8DF-40E6A9BA066B}" destId="{A5FB31A0-12A1-4AD6-8F06-E6E4E02611B2}" srcOrd="0" destOrd="0" presId="urn:microsoft.com/office/officeart/2005/8/layout/hChevron3"/>
    <dgm:cxn modelId="{68D1FE98-8261-481B-94E2-92157C2F4CCD}" type="presOf" srcId="{A500426C-6A07-4F38-9D4F-BCBC8C51611A}" destId="{1EFD2466-2A32-4E45-A4BF-22284FCC9AD8}" srcOrd="0" destOrd="0" presId="urn:microsoft.com/office/officeart/2005/8/layout/hChevron3"/>
    <dgm:cxn modelId="{96EA0388-031A-41AA-AACE-4ECC03C0DA37}" srcId="{B7663C04-D291-4759-B4B8-76182C34860F}" destId="{52FFC5D5-8F44-44FC-86E1-CED98DAB061B}" srcOrd="1" destOrd="0" parTransId="{C5C8ACBE-154F-460D-BD2F-ADFBEFA7C81D}" sibTransId="{F4BED551-B860-468A-9B91-D7F41F97DB4D}"/>
    <dgm:cxn modelId="{CA089D52-1A42-4D4C-BE21-ACE67278BD08}" srcId="{B7663C04-D291-4759-B4B8-76182C34860F}" destId="{A500426C-6A07-4F38-9D4F-BCBC8C51611A}" srcOrd="0" destOrd="0" parTransId="{0788CEB7-2477-4C36-A807-48E76226A768}" sibTransId="{5C506365-2E1E-4197-8D48-6C91CD51ED5A}"/>
    <dgm:cxn modelId="{14B50BED-1F7D-44F8-A61B-6F8AFEC818AD}" type="presOf" srcId="{52FFC5D5-8F44-44FC-86E1-CED98DAB061B}" destId="{E1A5BA43-6F00-4D1C-8B25-4C587BEE75A2}" srcOrd="0" destOrd="0" presId="urn:microsoft.com/office/officeart/2005/8/layout/hChevron3"/>
    <dgm:cxn modelId="{FA49E8A5-78FB-4DA1-8396-A8A55B5636C7}" srcId="{B7663C04-D291-4759-B4B8-76182C34860F}" destId="{2E49645B-DC3A-447C-B8DF-40E6A9BA066B}" srcOrd="2" destOrd="0" parTransId="{673CE657-7E43-482A-B03F-FC9FF857D32F}" sibTransId="{3B49BF41-2CED-43C6-AAEE-F72A89BDFBF7}"/>
    <dgm:cxn modelId="{BF6CC77E-63EF-4D33-B1AA-8C2039598451}" type="presOf" srcId="{B7663C04-D291-4759-B4B8-76182C34860F}" destId="{972F156C-588F-4C00-A146-9A9B10456AC2}" srcOrd="0" destOrd="0" presId="urn:microsoft.com/office/officeart/2005/8/layout/hChevron3"/>
    <dgm:cxn modelId="{7C2538DA-421D-4D72-BC94-E0AB2B3BDD4E}" type="presParOf" srcId="{972F156C-588F-4C00-A146-9A9B10456AC2}" destId="{1EFD2466-2A32-4E45-A4BF-22284FCC9AD8}" srcOrd="0" destOrd="0" presId="urn:microsoft.com/office/officeart/2005/8/layout/hChevron3"/>
    <dgm:cxn modelId="{AC405E20-05F5-485E-865B-14EDFF07876F}" type="presParOf" srcId="{972F156C-588F-4C00-A146-9A9B10456AC2}" destId="{B36D6D2A-1DDD-4F08-898C-F6870B023964}" srcOrd="1" destOrd="0" presId="urn:microsoft.com/office/officeart/2005/8/layout/hChevron3"/>
    <dgm:cxn modelId="{BBFF7F41-5CC9-4719-8354-0BCE33960206}" type="presParOf" srcId="{972F156C-588F-4C00-A146-9A9B10456AC2}" destId="{E1A5BA43-6F00-4D1C-8B25-4C587BEE75A2}" srcOrd="2" destOrd="0" presId="urn:microsoft.com/office/officeart/2005/8/layout/hChevron3"/>
    <dgm:cxn modelId="{2189EF30-D259-4D67-B824-1861523B9D55}" type="presParOf" srcId="{972F156C-588F-4C00-A146-9A9B10456AC2}" destId="{52360AF0-EB00-4A8C-BA49-C85F71F0E4C2}" srcOrd="3" destOrd="0" presId="urn:microsoft.com/office/officeart/2005/8/layout/hChevron3"/>
    <dgm:cxn modelId="{D4AB93BC-9819-4A8B-B54E-3FCCFB453088}" type="presParOf" srcId="{972F156C-588F-4C00-A146-9A9B10456AC2}" destId="{A5FB31A0-12A1-4AD6-8F06-E6E4E02611B2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D17001-D018-499D-98CA-CDEB2123EEAD}" type="doc">
      <dgm:prSet loTypeId="urn:microsoft.com/office/officeart/2005/8/layout/list1" loCatId="list" qsTypeId="urn:microsoft.com/office/officeart/2005/8/quickstyle/3d1" qsCatId="3D" csTypeId="urn:microsoft.com/office/officeart/2005/8/colors/accent3_2" csCatId="accent3" phldr="1"/>
      <dgm:spPr/>
    </dgm:pt>
    <dgm:pt modelId="{6A89542E-1EC3-4017-A5F5-8453FE2E3DCF}">
      <dgm:prSet phldrT="[Texto]" custT="1"/>
      <dgm:spPr/>
      <dgm:t>
        <a:bodyPr/>
        <a:lstStyle/>
        <a:p>
          <a:r>
            <a:rPr lang="es-ES" sz="2400" dirty="0" smtClean="0"/>
            <a:t>Infraestructura tecnológica</a:t>
          </a:r>
          <a:endParaRPr lang="es-ES" sz="2400" dirty="0"/>
        </a:p>
      </dgm:t>
    </dgm:pt>
    <dgm:pt modelId="{FD14D6B3-30D1-4AA1-A747-A2F384A50EFE}" type="parTrans" cxnId="{D4AB6718-0F52-47AE-A989-24F5FDA245D4}">
      <dgm:prSet/>
      <dgm:spPr/>
      <dgm:t>
        <a:bodyPr/>
        <a:lstStyle/>
        <a:p>
          <a:endParaRPr lang="es-ES" sz="2000"/>
        </a:p>
      </dgm:t>
    </dgm:pt>
    <dgm:pt modelId="{EB390208-9CF1-4F0B-B4D3-186F91EAA51B}" type="sibTrans" cxnId="{D4AB6718-0F52-47AE-A989-24F5FDA245D4}">
      <dgm:prSet/>
      <dgm:spPr/>
      <dgm:t>
        <a:bodyPr/>
        <a:lstStyle/>
        <a:p>
          <a:endParaRPr lang="es-ES" sz="2000"/>
        </a:p>
      </dgm:t>
    </dgm:pt>
    <dgm:pt modelId="{4DDB3C6E-B300-48DC-BA32-A755E598E527}">
      <dgm:prSet phldrT="[Texto]" custT="1"/>
      <dgm:spPr/>
      <dgm:t>
        <a:bodyPr/>
        <a:lstStyle/>
        <a:p>
          <a:r>
            <a:rPr lang="es-ES" sz="2400" dirty="0" smtClean="0"/>
            <a:t>Capacitación</a:t>
          </a:r>
          <a:endParaRPr lang="es-ES" sz="2400" dirty="0"/>
        </a:p>
      </dgm:t>
    </dgm:pt>
    <dgm:pt modelId="{EEED8C49-F776-4C82-ACD8-6BDDDCA91B93}" type="parTrans" cxnId="{D7BA2B26-8E25-4ED1-B664-B8AC7FF67D16}">
      <dgm:prSet/>
      <dgm:spPr/>
      <dgm:t>
        <a:bodyPr/>
        <a:lstStyle/>
        <a:p>
          <a:endParaRPr lang="es-ES" sz="2000"/>
        </a:p>
      </dgm:t>
    </dgm:pt>
    <dgm:pt modelId="{C959DBE9-BBE9-44D5-BE95-68B5DB810D36}" type="sibTrans" cxnId="{D7BA2B26-8E25-4ED1-B664-B8AC7FF67D16}">
      <dgm:prSet/>
      <dgm:spPr/>
      <dgm:t>
        <a:bodyPr/>
        <a:lstStyle/>
        <a:p>
          <a:endParaRPr lang="es-ES" sz="2000"/>
        </a:p>
      </dgm:t>
    </dgm:pt>
    <dgm:pt modelId="{E2D683F6-159A-44C4-993A-E2C96F822C8B}">
      <dgm:prSet custT="1"/>
      <dgm:spPr/>
      <dgm:t>
        <a:bodyPr/>
        <a:lstStyle/>
        <a:p>
          <a:r>
            <a:rPr lang="es-ES" sz="2000" dirty="0" smtClean="0"/>
            <a:t>Utilización del repositorio</a:t>
          </a:r>
        </a:p>
      </dgm:t>
    </dgm:pt>
    <dgm:pt modelId="{E44DE6B7-F027-447D-85D1-97175CED8145}" type="parTrans" cxnId="{530DE6A2-DC96-4ACF-B0DF-5EBC12103CE1}">
      <dgm:prSet/>
      <dgm:spPr/>
      <dgm:t>
        <a:bodyPr/>
        <a:lstStyle/>
        <a:p>
          <a:endParaRPr lang="es-ES" sz="2000"/>
        </a:p>
      </dgm:t>
    </dgm:pt>
    <dgm:pt modelId="{AF258F25-A7A4-4CAD-88C0-B0E1816489DD}" type="sibTrans" cxnId="{530DE6A2-DC96-4ACF-B0DF-5EBC12103CE1}">
      <dgm:prSet/>
      <dgm:spPr/>
      <dgm:t>
        <a:bodyPr/>
        <a:lstStyle/>
        <a:p>
          <a:endParaRPr lang="es-ES" sz="2000"/>
        </a:p>
      </dgm:t>
    </dgm:pt>
    <dgm:pt modelId="{B2F1B072-2B00-4A48-AEAD-D15D9E72E90B}">
      <dgm:prSet custT="1"/>
      <dgm:spPr/>
      <dgm:t>
        <a:bodyPr/>
        <a:lstStyle/>
        <a:p>
          <a:r>
            <a:rPr lang="es-ES" sz="2000" dirty="0" smtClean="0"/>
            <a:t>Aplicación de licencias CC</a:t>
          </a:r>
        </a:p>
      </dgm:t>
    </dgm:pt>
    <dgm:pt modelId="{9E005599-4D18-429B-B30D-CBF34ABD1512}" type="parTrans" cxnId="{FBE2C932-0822-465A-B831-741E5503BB25}">
      <dgm:prSet/>
      <dgm:spPr/>
      <dgm:t>
        <a:bodyPr/>
        <a:lstStyle/>
        <a:p>
          <a:endParaRPr lang="es-ES" sz="2000"/>
        </a:p>
      </dgm:t>
    </dgm:pt>
    <dgm:pt modelId="{6C570E95-7B4F-435F-B154-6236659023C9}" type="sibTrans" cxnId="{FBE2C932-0822-465A-B831-741E5503BB25}">
      <dgm:prSet/>
      <dgm:spPr/>
      <dgm:t>
        <a:bodyPr/>
        <a:lstStyle/>
        <a:p>
          <a:endParaRPr lang="es-ES" sz="2000"/>
        </a:p>
      </dgm:t>
    </dgm:pt>
    <dgm:pt modelId="{40F8FDCD-8D66-400C-AC25-23A5522A4058}">
      <dgm:prSet custT="1"/>
      <dgm:spPr/>
      <dgm:t>
        <a:bodyPr/>
        <a:lstStyle/>
        <a:p>
          <a:r>
            <a:rPr lang="es-ES" sz="2000" dirty="0" smtClean="0"/>
            <a:t>Política, conceptos y características</a:t>
          </a:r>
          <a:endParaRPr lang="es-ES" sz="2000" dirty="0"/>
        </a:p>
      </dgm:t>
    </dgm:pt>
    <dgm:pt modelId="{6262B659-E001-43C1-9AF0-A58ACE21A933}" type="parTrans" cxnId="{0D58F7B7-7C96-4A12-AFB7-6EEDC25812F3}">
      <dgm:prSet/>
      <dgm:spPr/>
      <dgm:t>
        <a:bodyPr/>
        <a:lstStyle/>
        <a:p>
          <a:endParaRPr lang="es-ES" sz="2000"/>
        </a:p>
      </dgm:t>
    </dgm:pt>
    <dgm:pt modelId="{EDF148DF-BE1D-4C6F-AD59-D6D2DF5C211E}" type="sibTrans" cxnId="{0D58F7B7-7C96-4A12-AFB7-6EEDC25812F3}">
      <dgm:prSet/>
      <dgm:spPr/>
      <dgm:t>
        <a:bodyPr/>
        <a:lstStyle/>
        <a:p>
          <a:endParaRPr lang="es-ES" sz="2000"/>
        </a:p>
      </dgm:t>
    </dgm:pt>
    <dgm:pt modelId="{8502DE5E-E90A-4166-9D22-A621F03D0A75}">
      <dgm:prSet custT="1"/>
      <dgm:spPr/>
      <dgm:t>
        <a:bodyPr/>
        <a:lstStyle/>
        <a:p>
          <a:r>
            <a:rPr lang="es-ES" sz="2000" dirty="0" smtClean="0"/>
            <a:t>Procedimientos</a:t>
          </a:r>
        </a:p>
      </dgm:t>
    </dgm:pt>
    <dgm:pt modelId="{7C37C1AA-0A70-43E3-BF5F-A13AA7F600B5}" type="parTrans" cxnId="{67D758C5-6B26-49AA-B181-93F63844142D}">
      <dgm:prSet/>
      <dgm:spPr/>
      <dgm:t>
        <a:bodyPr/>
        <a:lstStyle/>
        <a:p>
          <a:endParaRPr lang="es-ES" sz="2000"/>
        </a:p>
      </dgm:t>
    </dgm:pt>
    <dgm:pt modelId="{2A625F3C-15A3-4F64-9616-9886FE820E1A}" type="sibTrans" cxnId="{67D758C5-6B26-49AA-B181-93F63844142D}">
      <dgm:prSet/>
      <dgm:spPr/>
      <dgm:t>
        <a:bodyPr/>
        <a:lstStyle/>
        <a:p>
          <a:endParaRPr lang="es-ES" sz="2000"/>
        </a:p>
      </dgm:t>
    </dgm:pt>
    <dgm:pt modelId="{3FE0D90F-CFD5-4BF1-B57C-B852C8848164}">
      <dgm:prSet custT="1"/>
      <dgm:spPr/>
      <dgm:t>
        <a:bodyPr/>
        <a:lstStyle/>
        <a:p>
          <a:r>
            <a:rPr lang="es-ES" sz="2000" dirty="0" smtClean="0"/>
            <a:t>Integración de plataformas</a:t>
          </a:r>
          <a:endParaRPr lang="es-ES" sz="2000" dirty="0"/>
        </a:p>
      </dgm:t>
    </dgm:pt>
    <dgm:pt modelId="{F82890EA-9C4F-4B2D-A458-11603573A3C1}" type="parTrans" cxnId="{927EA76B-A073-41BF-AC40-55207AF835D1}">
      <dgm:prSet/>
      <dgm:spPr/>
      <dgm:t>
        <a:bodyPr/>
        <a:lstStyle/>
        <a:p>
          <a:endParaRPr lang="es-ES" sz="2000"/>
        </a:p>
      </dgm:t>
    </dgm:pt>
    <dgm:pt modelId="{59C65BD8-B063-4F3A-ABA0-225ACA1CAFC7}" type="sibTrans" cxnId="{927EA76B-A073-41BF-AC40-55207AF835D1}">
      <dgm:prSet/>
      <dgm:spPr/>
      <dgm:t>
        <a:bodyPr/>
        <a:lstStyle/>
        <a:p>
          <a:endParaRPr lang="es-ES" sz="2000"/>
        </a:p>
      </dgm:t>
    </dgm:pt>
    <dgm:pt modelId="{68A43854-1FC1-4B89-B0DC-E10D228CCCD9}">
      <dgm:prSet custT="1"/>
      <dgm:spPr/>
      <dgm:t>
        <a:bodyPr/>
        <a:lstStyle/>
        <a:p>
          <a:r>
            <a:rPr lang="es-ES" sz="2000" dirty="0" smtClean="0"/>
            <a:t>Práctica educativas abiertas</a:t>
          </a:r>
          <a:endParaRPr lang="es-ES" sz="2000" dirty="0"/>
        </a:p>
      </dgm:t>
    </dgm:pt>
    <dgm:pt modelId="{8C88A036-23E5-4C64-B4E7-70C47FA49A16}" type="parTrans" cxnId="{3EC250AE-AE35-4BD4-BE75-F43037E2AB73}">
      <dgm:prSet/>
      <dgm:spPr/>
      <dgm:t>
        <a:bodyPr/>
        <a:lstStyle/>
        <a:p>
          <a:endParaRPr lang="es-ES"/>
        </a:p>
      </dgm:t>
    </dgm:pt>
    <dgm:pt modelId="{AC183A36-14EF-4014-A542-ACEB658319C3}" type="sibTrans" cxnId="{3EC250AE-AE35-4BD4-BE75-F43037E2AB73}">
      <dgm:prSet/>
      <dgm:spPr/>
      <dgm:t>
        <a:bodyPr/>
        <a:lstStyle/>
        <a:p>
          <a:endParaRPr lang="es-ES"/>
        </a:p>
      </dgm:t>
    </dgm:pt>
    <dgm:pt modelId="{E8911CC7-C0ED-4F36-BF1D-214DA71058BF}">
      <dgm:prSet custT="1"/>
      <dgm:spPr/>
      <dgm:t>
        <a:bodyPr/>
        <a:lstStyle/>
        <a:p>
          <a:r>
            <a:rPr lang="es-ES" sz="2000" dirty="0" smtClean="0"/>
            <a:t>Creación de recursos educativos abiertos</a:t>
          </a:r>
          <a:endParaRPr lang="es-ES" sz="2000" dirty="0"/>
        </a:p>
      </dgm:t>
    </dgm:pt>
    <dgm:pt modelId="{A66807C3-2614-4A7A-BA49-8A97A7671D1C}" type="parTrans" cxnId="{C39D1363-3BB7-4BF5-852D-DF50DE85716D}">
      <dgm:prSet/>
      <dgm:spPr/>
      <dgm:t>
        <a:bodyPr/>
        <a:lstStyle/>
        <a:p>
          <a:endParaRPr lang="es-ES"/>
        </a:p>
      </dgm:t>
    </dgm:pt>
    <dgm:pt modelId="{A5481D65-18D6-4AFF-830F-94E0CD4C1D6D}" type="sibTrans" cxnId="{C39D1363-3BB7-4BF5-852D-DF50DE85716D}">
      <dgm:prSet/>
      <dgm:spPr/>
      <dgm:t>
        <a:bodyPr/>
        <a:lstStyle/>
        <a:p>
          <a:endParaRPr lang="es-ES"/>
        </a:p>
      </dgm:t>
    </dgm:pt>
    <dgm:pt modelId="{1578A810-BCCA-42D6-A5CE-DA4576272358}">
      <dgm:prSet custT="1"/>
      <dgm:spPr/>
      <dgm:t>
        <a:bodyPr/>
        <a:lstStyle/>
        <a:p>
          <a:r>
            <a:rPr lang="es-ES" sz="2000" dirty="0" smtClean="0"/>
            <a:t>Redes de colaboración</a:t>
          </a:r>
          <a:endParaRPr lang="es-ES" sz="2400" dirty="0"/>
        </a:p>
      </dgm:t>
    </dgm:pt>
    <dgm:pt modelId="{938D57D2-B5FC-4198-823D-49708C159754}" type="parTrans" cxnId="{B43380DF-20F9-4691-89A5-54F8ED1FD930}">
      <dgm:prSet/>
      <dgm:spPr/>
      <dgm:t>
        <a:bodyPr/>
        <a:lstStyle/>
        <a:p>
          <a:endParaRPr lang="es-ES"/>
        </a:p>
      </dgm:t>
    </dgm:pt>
    <dgm:pt modelId="{C4756B53-7DE6-499A-BE30-81B4AD63EDED}" type="sibTrans" cxnId="{B43380DF-20F9-4691-89A5-54F8ED1FD930}">
      <dgm:prSet/>
      <dgm:spPr/>
      <dgm:t>
        <a:bodyPr/>
        <a:lstStyle/>
        <a:p>
          <a:endParaRPr lang="es-ES"/>
        </a:p>
      </dgm:t>
    </dgm:pt>
    <dgm:pt modelId="{20C0B466-582F-48B4-A59F-51F2C4DD593D}">
      <dgm:prSet phldrT="[Texto]" custT="1"/>
      <dgm:spPr/>
      <dgm:t>
        <a:bodyPr/>
        <a:lstStyle/>
        <a:p>
          <a:r>
            <a:rPr lang="es-ES" sz="2400" dirty="0" smtClean="0"/>
            <a:t>Manual Metodológico</a:t>
          </a:r>
          <a:endParaRPr lang="es-ES" sz="2000" dirty="0"/>
        </a:p>
      </dgm:t>
    </dgm:pt>
    <dgm:pt modelId="{3CC68A53-7C66-46A6-B347-700903892D16}" type="parTrans" cxnId="{AB9796E3-5C87-4A10-9B79-9F36AA6BCC5A}">
      <dgm:prSet/>
      <dgm:spPr/>
      <dgm:t>
        <a:bodyPr/>
        <a:lstStyle/>
        <a:p>
          <a:endParaRPr lang="es-ES"/>
        </a:p>
      </dgm:t>
    </dgm:pt>
    <dgm:pt modelId="{FC77C07B-F148-4341-B2A5-73026F867BDE}" type="sibTrans" cxnId="{AB9796E3-5C87-4A10-9B79-9F36AA6BCC5A}">
      <dgm:prSet/>
      <dgm:spPr/>
      <dgm:t>
        <a:bodyPr/>
        <a:lstStyle/>
        <a:p>
          <a:endParaRPr lang="es-ES"/>
        </a:p>
      </dgm:t>
    </dgm:pt>
    <dgm:pt modelId="{60F6DDDB-458E-41A0-BAAB-C2B118C202E0}">
      <dgm:prSet phldrT="[Texto]" custT="1"/>
      <dgm:spPr/>
      <dgm:t>
        <a:bodyPr/>
        <a:lstStyle/>
        <a:p>
          <a:r>
            <a:rPr lang="es-ES" sz="2400" dirty="0" smtClean="0"/>
            <a:t>Concientizar</a:t>
          </a:r>
          <a:endParaRPr lang="es-ES" sz="2400" dirty="0"/>
        </a:p>
      </dgm:t>
    </dgm:pt>
    <dgm:pt modelId="{4C6EFA70-4A4C-4EEF-A99C-385669A7B412}" type="parTrans" cxnId="{DB1E17AA-6A7D-4392-9D0A-2892AE664D62}">
      <dgm:prSet/>
      <dgm:spPr/>
      <dgm:t>
        <a:bodyPr/>
        <a:lstStyle/>
        <a:p>
          <a:endParaRPr lang="es-ES"/>
        </a:p>
      </dgm:t>
    </dgm:pt>
    <dgm:pt modelId="{343A8028-AA7E-4E8F-9ADC-7D72D4ADACC1}" type="sibTrans" cxnId="{DB1E17AA-6A7D-4392-9D0A-2892AE664D62}">
      <dgm:prSet/>
      <dgm:spPr/>
      <dgm:t>
        <a:bodyPr/>
        <a:lstStyle/>
        <a:p>
          <a:endParaRPr lang="es-ES"/>
        </a:p>
      </dgm:t>
    </dgm:pt>
    <dgm:pt modelId="{3E3627C7-D6AB-4CBB-9442-6910DB8CB709}">
      <dgm:prSet phldrT="[Texto]" custT="1"/>
      <dgm:spPr/>
      <dgm:t>
        <a:bodyPr/>
        <a:lstStyle/>
        <a:p>
          <a:r>
            <a:rPr lang="es-ES" sz="2000" dirty="0" smtClean="0"/>
            <a:t>Directivos, profesores, estudiantes…</a:t>
          </a:r>
          <a:endParaRPr lang="es-ES" sz="2000" dirty="0"/>
        </a:p>
      </dgm:t>
    </dgm:pt>
    <dgm:pt modelId="{820B0637-9771-4104-97E9-30B5DB38C9E5}" type="parTrans" cxnId="{ABCF5AC1-B463-4F5A-A6ED-97947D34F883}">
      <dgm:prSet/>
      <dgm:spPr/>
      <dgm:t>
        <a:bodyPr/>
        <a:lstStyle/>
        <a:p>
          <a:endParaRPr lang="es-ES"/>
        </a:p>
      </dgm:t>
    </dgm:pt>
    <dgm:pt modelId="{03FA1576-18DC-46E9-AB97-147CF6AD333E}" type="sibTrans" cxnId="{ABCF5AC1-B463-4F5A-A6ED-97947D34F883}">
      <dgm:prSet/>
      <dgm:spPr/>
      <dgm:t>
        <a:bodyPr/>
        <a:lstStyle/>
        <a:p>
          <a:endParaRPr lang="es-ES"/>
        </a:p>
      </dgm:t>
    </dgm:pt>
    <dgm:pt modelId="{063938FC-5049-4330-9E1E-6C67D8BE2059}" type="pres">
      <dgm:prSet presAssocID="{C2D17001-D018-499D-98CA-CDEB2123EEAD}" presName="linear" presStyleCnt="0">
        <dgm:presLayoutVars>
          <dgm:dir/>
          <dgm:animLvl val="lvl"/>
          <dgm:resizeHandles val="exact"/>
        </dgm:presLayoutVars>
      </dgm:prSet>
      <dgm:spPr/>
    </dgm:pt>
    <dgm:pt modelId="{22A8A9FC-FF43-4D32-B1E4-F6C51A79FFF8}" type="pres">
      <dgm:prSet presAssocID="{60F6DDDB-458E-41A0-BAAB-C2B118C202E0}" presName="parentLin" presStyleCnt="0"/>
      <dgm:spPr/>
    </dgm:pt>
    <dgm:pt modelId="{37BBBDE0-0B6E-4391-AEA5-8BE4B343AB7E}" type="pres">
      <dgm:prSet presAssocID="{60F6DDDB-458E-41A0-BAAB-C2B118C202E0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37732F6C-B54E-4E57-89BA-300781B2BFF2}" type="pres">
      <dgm:prSet presAssocID="{60F6DDDB-458E-41A0-BAAB-C2B118C202E0}" presName="parentText" presStyleLbl="node1" presStyleIdx="0" presStyleCnt="4" custScaleY="20493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6AE3143-3C0E-44E6-9F84-72E7B321E2CD}" type="pres">
      <dgm:prSet presAssocID="{60F6DDDB-458E-41A0-BAAB-C2B118C202E0}" presName="negativeSpace" presStyleCnt="0"/>
      <dgm:spPr/>
    </dgm:pt>
    <dgm:pt modelId="{ADF24209-6C7B-4A28-836A-1D14FDD49768}" type="pres">
      <dgm:prSet presAssocID="{60F6DDDB-458E-41A0-BAAB-C2B118C202E0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3831D8D-76B2-40F3-BCFC-327E0045A8C4}" type="pres">
      <dgm:prSet presAssocID="{343A8028-AA7E-4E8F-9ADC-7D72D4ADACC1}" presName="spaceBetweenRectangles" presStyleCnt="0"/>
      <dgm:spPr/>
    </dgm:pt>
    <dgm:pt modelId="{2B3D07BF-1CF6-4DE8-9FA3-40F9132D5C88}" type="pres">
      <dgm:prSet presAssocID="{20C0B466-582F-48B4-A59F-51F2C4DD593D}" presName="parentLin" presStyleCnt="0"/>
      <dgm:spPr/>
    </dgm:pt>
    <dgm:pt modelId="{EB32121A-DE90-4CC6-B1E3-929A8E99414D}" type="pres">
      <dgm:prSet presAssocID="{20C0B466-582F-48B4-A59F-51F2C4DD593D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768B41F5-6296-445F-BBA7-A4629B086304}" type="pres">
      <dgm:prSet presAssocID="{20C0B466-582F-48B4-A59F-51F2C4DD593D}" presName="parentText" presStyleLbl="node1" presStyleIdx="1" presStyleCnt="4" custScaleY="21233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9912C32-2E78-43D5-B945-A434DAF0E0E3}" type="pres">
      <dgm:prSet presAssocID="{20C0B466-582F-48B4-A59F-51F2C4DD593D}" presName="negativeSpace" presStyleCnt="0"/>
      <dgm:spPr/>
    </dgm:pt>
    <dgm:pt modelId="{6C6DE111-96BA-40CB-981E-DF53AD0E67ED}" type="pres">
      <dgm:prSet presAssocID="{20C0B466-582F-48B4-A59F-51F2C4DD593D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F48B7AD-C65E-4F7B-8DA1-2A300289AF74}" type="pres">
      <dgm:prSet presAssocID="{FC77C07B-F148-4341-B2A5-73026F867BDE}" presName="spaceBetweenRectangles" presStyleCnt="0"/>
      <dgm:spPr/>
    </dgm:pt>
    <dgm:pt modelId="{DCE10223-3F2C-40A9-9070-59DA22E74CF9}" type="pres">
      <dgm:prSet presAssocID="{6A89542E-1EC3-4017-A5F5-8453FE2E3DCF}" presName="parentLin" presStyleCnt="0"/>
      <dgm:spPr/>
    </dgm:pt>
    <dgm:pt modelId="{798AC82E-234F-4334-9873-3D892B013832}" type="pres">
      <dgm:prSet presAssocID="{6A89542E-1EC3-4017-A5F5-8453FE2E3DCF}" presName="parentLeftMargin" presStyleLbl="node1" presStyleIdx="1" presStyleCnt="4"/>
      <dgm:spPr/>
      <dgm:t>
        <a:bodyPr/>
        <a:lstStyle/>
        <a:p>
          <a:endParaRPr lang="es-ES"/>
        </a:p>
      </dgm:t>
    </dgm:pt>
    <dgm:pt modelId="{922898B8-17AC-423C-89F2-B2A2FCBC5562}" type="pres">
      <dgm:prSet presAssocID="{6A89542E-1EC3-4017-A5F5-8453FE2E3DCF}" presName="parentText" presStyleLbl="node1" presStyleIdx="2" presStyleCnt="4" custScaleY="21257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9B68A9-7CD6-4E7C-AB2B-5C00F66C058A}" type="pres">
      <dgm:prSet presAssocID="{6A89542E-1EC3-4017-A5F5-8453FE2E3DCF}" presName="negativeSpace" presStyleCnt="0"/>
      <dgm:spPr/>
    </dgm:pt>
    <dgm:pt modelId="{06DFB6AE-6263-4F2B-B66A-C99BE846CDFE}" type="pres">
      <dgm:prSet presAssocID="{6A89542E-1EC3-4017-A5F5-8453FE2E3DCF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887998A-1769-46EB-B866-9C18E3EFE3A5}" type="pres">
      <dgm:prSet presAssocID="{EB390208-9CF1-4F0B-B4D3-186F91EAA51B}" presName="spaceBetweenRectangles" presStyleCnt="0"/>
      <dgm:spPr/>
    </dgm:pt>
    <dgm:pt modelId="{FB690C78-854A-4EEF-87FD-69B3E1F050B1}" type="pres">
      <dgm:prSet presAssocID="{4DDB3C6E-B300-48DC-BA32-A755E598E527}" presName="parentLin" presStyleCnt="0"/>
      <dgm:spPr/>
    </dgm:pt>
    <dgm:pt modelId="{30E588A0-0079-41CE-8332-1488F2257613}" type="pres">
      <dgm:prSet presAssocID="{4DDB3C6E-B300-48DC-BA32-A755E598E527}" presName="parentLeftMargin" presStyleLbl="node1" presStyleIdx="2" presStyleCnt="4"/>
      <dgm:spPr/>
      <dgm:t>
        <a:bodyPr/>
        <a:lstStyle/>
        <a:p>
          <a:endParaRPr lang="es-ES"/>
        </a:p>
      </dgm:t>
    </dgm:pt>
    <dgm:pt modelId="{EEC45554-DAA1-4C01-B418-FBD2D2FCD57B}" type="pres">
      <dgm:prSet presAssocID="{4DDB3C6E-B300-48DC-BA32-A755E598E527}" presName="parentText" presStyleLbl="node1" presStyleIdx="3" presStyleCnt="4" custScaleY="21443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A84816-A9EE-4B03-9E3E-0A8861F1AF44}" type="pres">
      <dgm:prSet presAssocID="{4DDB3C6E-B300-48DC-BA32-A755E598E527}" presName="negativeSpace" presStyleCnt="0"/>
      <dgm:spPr/>
    </dgm:pt>
    <dgm:pt modelId="{FB673B42-9893-44F6-A830-C9662D5DEA18}" type="pres">
      <dgm:prSet presAssocID="{4DDB3C6E-B300-48DC-BA32-A755E598E527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641845A-A4A0-4482-AF85-3D2B0DD8B822}" type="presOf" srcId="{1578A810-BCCA-42D6-A5CE-DA4576272358}" destId="{06DFB6AE-6263-4F2B-B66A-C99BE846CDFE}" srcOrd="0" destOrd="1" presId="urn:microsoft.com/office/officeart/2005/8/layout/list1"/>
    <dgm:cxn modelId="{FF52DAE4-9368-41CF-91FA-DCA6A7C515C9}" type="presOf" srcId="{60F6DDDB-458E-41A0-BAAB-C2B118C202E0}" destId="{37732F6C-B54E-4E57-89BA-300781B2BFF2}" srcOrd="1" destOrd="0" presId="urn:microsoft.com/office/officeart/2005/8/layout/list1"/>
    <dgm:cxn modelId="{FBE2C932-0822-465A-B831-741E5503BB25}" srcId="{4DDB3C6E-B300-48DC-BA32-A755E598E527}" destId="{B2F1B072-2B00-4A48-AEAD-D15D9E72E90B}" srcOrd="3" destOrd="0" parTransId="{9E005599-4D18-429B-B30D-CBF34ABD1512}" sibTransId="{6C570E95-7B4F-435F-B154-6236659023C9}"/>
    <dgm:cxn modelId="{3A9CD04D-FBE7-4142-8644-4145182135EC}" type="presOf" srcId="{B2F1B072-2B00-4A48-AEAD-D15D9E72E90B}" destId="{FB673B42-9893-44F6-A830-C9662D5DEA18}" srcOrd="0" destOrd="3" presId="urn:microsoft.com/office/officeart/2005/8/layout/list1"/>
    <dgm:cxn modelId="{D7BA2B26-8E25-4ED1-B664-B8AC7FF67D16}" srcId="{C2D17001-D018-499D-98CA-CDEB2123EEAD}" destId="{4DDB3C6E-B300-48DC-BA32-A755E598E527}" srcOrd="3" destOrd="0" parTransId="{EEED8C49-F776-4C82-ACD8-6BDDDCA91B93}" sibTransId="{C959DBE9-BBE9-44D5-BE95-68B5DB810D36}"/>
    <dgm:cxn modelId="{AB9796E3-5C87-4A10-9B79-9F36AA6BCC5A}" srcId="{C2D17001-D018-499D-98CA-CDEB2123EEAD}" destId="{20C0B466-582F-48B4-A59F-51F2C4DD593D}" srcOrd="1" destOrd="0" parTransId="{3CC68A53-7C66-46A6-B347-700903892D16}" sibTransId="{FC77C07B-F148-4341-B2A5-73026F867BDE}"/>
    <dgm:cxn modelId="{4AFA073D-3A02-416B-BDCD-36444A2796D4}" type="presOf" srcId="{C2D17001-D018-499D-98CA-CDEB2123EEAD}" destId="{063938FC-5049-4330-9E1E-6C67D8BE2059}" srcOrd="0" destOrd="0" presId="urn:microsoft.com/office/officeart/2005/8/layout/list1"/>
    <dgm:cxn modelId="{D4AB6718-0F52-47AE-A989-24F5FDA245D4}" srcId="{C2D17001-D018-499D-98CA-CDEB2123EEAD}" destId="{6A89542E-1EC3-4017-A5F5-8453FE2E3DCF}" srcOrd="2" destOrd="0" parTransId="{FD14D6B3-30D1-4AA1-A747-A2F384A50EFE}" sibTransId="{EB390208-9CF1-4F0B-B4D3-186F91EAA51B}"/>
    <dgm:cxn modelId="{3D840C6B-ACA9-47B3-B637-FD81524483BA}" type="presOf" srcId="{4DDB3C6E-B300-48DC-BA32-A755E598E527}" destId="{30E588A0-0079-41CE-8332-1488F2257613}" srcOrd="0" destOrd="0" presId="urn:microsoft.com/office/officeart/2005/8/layout/list1"/>
    <dgm:cxn modelId="{927EA76B-A073-41BF-AC40-55207AF835D1}" srcId="{6A89542E-1EC3-4017-A5F5-8453FE2E3DCF}" destId="{3FE0D90F-CFD5-4BF1-B57C-B852C8848164}" srcOrd="0" destOrd="0" parTransId="{F82890EA-9C4F-4B2D-A458-11603573A3C1}" sibTransId="{59C65BD8-B063-4F3A-ABA0-225ACA1CAFC7}"/>
    <dgm:cxn modelId="{67D758C5-6B26-49AA-B181-93F63844142D}" srcId="{20C0B466-582F-48B4-A59F-51F2C4DD593D}" destId="{8502DE5E-E90A-4166-9D22-A621F03D0A75}" srcOrd="1" destOrd="0" parTransId="{7C37C1AA-0A70-43E3-BF5F-A13AA7F600B5}" sibTransId="{2A625F3C-15A3-4F64-9616-9886FE820E1A}"/>
    <dgm:cxn modelId="{B61D85CB-B933-4534-95E7-C87722BD10A1}" type="presOf" srcId="{3FE0D90F-CFD5-4BF1-B57C-B852C8848164}" destId="{06DFB6AE-6263-4F2B-B66A-C99BE846CDFE}" srcOrd="0" destOrd="0" presId="urn:microsoft.com/office/officeart/2005/8/layout/list1"/>
    <dgm:cxn modelId="{4980A444-76E3-4F35-8D5D-934A534069B4}" type="presOf" srcId="{68A43854-1FC1-4B89-B0DC-E10D228CCCD9}" destId="{FB673B42-9893-44F6-A830-C9662D5DEA18}" srcOrd="0" destOrd="1" presId="urn:microsoft.com/office/officeart/2005/8/layout/list1"/>
    <dgm:cxn modelId="{8428178C-03C8-4673-BC18-CB136BB0F66E}" type="presOf" srcId="{E8911CC7-C0ED-4F36-BF1D-214DA71058BF}" destId="{FB673B42-9893-44F6-A830-C9662D5DEA18}" srcOrd="0" destOrd="0" presId="urn:microsoft.com/office/officeart/2005/8/layout/list1"/>
    <dgm:cxn modelId="{ED3CEE54-5295-4497-91E7-E2ABF12F26D2}" type="presOf" srcId="{60F6DDDB-458E-41A0-BAAB-C2B118C202E0}" destId="{37BBBDE0-0B6E-4391-AEA5-8BE4B343AB7E}" srcOrd="0" destOrd="0" presId="urn:microsoft.com/office/officeart/2005/8/layout/list1"/>
    <dgm:cxn modelId="{DC5B7093-6306-4FC4-8563-4079E7191647}" type="presOf" srcId="{E2D683F6-159A-44C4-993A-E2C96F822C8B}" destId="{FB673B42-9893-44F6-A830-C9662D5DEA18}" srcOrd="0" destOrd="2" presId="urn:microsoft.com/office/officeart/2005/8/layout/list1"/>
    <dgm:cxn modelId="{DB1E17AA-6A7D-4392-9D0A-2892AE664D62}" srcId="{C2D17001-D018-499D-98CA-CDEB2123EEAD}" destId="{60F6DDDB-458E-41A0-BAAB-C2B118C202E0}" srcOrd="0" destOrd="0" parTransId="{4C6EFA70-4A4C-4EEF-A99C-385669A7B412}" sibTransId="{343A8028-AA7E-4E8F-9ADC-7D72D4ADACC1}"/>
    <dgm:cxn modelId="{0D58F7B7-7C96-4A12-AFB7-6EEDC25812F3}" srcId="{20C0B466-582F-48B4-A59F-51F2C4DD593D}" destId="{40F8FDCD-8D66-400C-AC25-23A5522A4058}" srcOrd="0" destOrd="0" parTransId="{6262B659-E001-43C1-9AF0-A58ACE21A933}" sibTransId="{EDF148DF-BE1D-4C6F-AD59-D6D2DF5C211E}"/>
    <dgm:cxn modelId="{E75526A0-DF00-490C-83DD-5D7C9C961C3A}" type="presOf" srcId="{40F8FDCD-8D66-400C-AC25-23A5522A4058}" destId="{6C6DE111-96BA-40CB-981E-DF53AD0E67ED}" srcOrd="0" destOrd="0" presId="urn:microsoft.com/office/officeart/2005/8/layout/list1"/>
    <dgm:cxn modelId="{F67B3AEA-0C58-4E49-96F8-F329A3B23C33}" type="presOf" srcId="{8502DE5E-E90A-4166-9D22-A621F03D0A75}" destId="{6C6DE111-96BA-40CB-981E-DF53AD0E67ED}" srcOrd="0" destOrd="1" presId="urn:microsoft.com/office/officeart/2005/8/layout/list1"/>
    <dgm:cxn modelId="{F3753A92-E48C-449C-87B1-F4E812FC0B49}" type="presOf" srcId="{3E3627C7-D6AB-4CBB-9442-6910DB8CB709}" destId="{ADF24209-6C7B-4A28-836A-1D14FDD49768}" srcOrd="0" destOrd="0" presId="urn:microsoft.com/office/officeart/2005/8/layout/list1"/>
    <dgm:cxn modelId="{ABCF5AC1-B463-4F5A-A6ED-97947D34F883}" srcId="{60F6DDDB-458E-41A0-BAAB-C2B118C202E0}" destId="{3E3627C7-D6AB-4CBB-9442-6910DB8CB709}" srcOrd="0" destOrd="0" parTransId="{820B0637-9771-4104-97E9-30B5DB38C9E5}" sibTransId="{03FA1576-18DC-46E9-AB97-147CF6AD333E}"/>
    <dgm:cxn modelId="{F9C1467B-0F88-489E-A4FA-3B2BF0B385A8}" type="presOf" srcId="{20C0B466-582F-48B4-A59F-51F2C4DD593D}" destId="{768B41F5-6296-445F-BBA7-A4629B086304}" srcOrd="1" destOrd="0" presId="urn:microsoft.com/office/officeart/2005/8/layout/list1"/>
    <dgm:cxn modelId="{3EC250AE-AE35-4BD4-BE75-F43037E2AB73}" srcId="{4DDB3C6E-B300-48DC-BA32-A755E598E527}" destId="{68A43854-1FC1-4B89-B0DC-E10D228CCCD9}" srcOrd="1" destOrd="0" parTransId="{8C88A036-23E5-4C64-B4E7-70C47FA49A16}" sibTransId="{AC183A36-14EF-4014-A542-ACEB658319C3}"/>
    <dgm:cxn modelId="{17CB1D3B-1DCA-4C1C-B65B-84BA2EC5DD8A}" type="presOf" srcId="{20C0B466-582F-48B4-A59F-51F2C4DD593D}" destId="{EB32121A-DE90-4CC6-B1E3-929A8E99414D}" srcOrd="0" destOrd="0" presId="urn:microsoft.com/office/officeart/2005/8/layout/list1"/>
    <dgm:cxn modelId="{D82732AD-8173-43AD-9EC9-72ED6B6233A0}" type="presOf" srcId="{6A89542E-1EC3-4017-A5F5-8453FE2E3DCF}" destId="{922898B8-17AC-423C-89F2-B2A2FCBC5562}" srcOrd="1" destOrd="0" presId="urn:microsoft.com/office/officeart/2005/8/layout/list1"/>
    <dgm:cxn modelId="{C39D1363-3BB7-4BF5-852D-DF50DE85716D}" srcId="{4DDB3C6E-B300-48DC-BA32-A755E598E527}" destId="{E8911CC7-C0ED-4F36-BF1D-214DA71058BF}" srcOrd="0" destOrd="0" parTransId="{A66807C3-2614-4A7A-BA49-8A97A7671D1C}" sibTransId="{A5481D65-18D6-4AFF-830F-94E0CD4C1D6D}"/>
    <dgm:cxn modelId="{B43380DF-20F9-4691-89A5-54F8ED1FD930}" srcId="{6A89542E-1EC3-4017-A5F5-8453FE2E3DCF}" destId="{1578A810-BCCA-42D6-A5CE-DA4576272358}" srcOrd="1" destOrd="0" parTransId="{938D57D2-B5FC-4198-823D-49708C159754}" sibTransId="{C4756B53-7DE6-499A-BE30-81B4AD63EDED}"/>
    <dgm:cxn modelId="{5DA1B497-7F44-4B4D-A985-D5FE912077C3}" type="presOf" srcId="{6A89542E-1EC3-4017-A5F5-8453FE2E3DCF}" destId="{798AC82E-234F-4334-9873-3D892B013832}" srcOrd="0" destOrd="0" presId="urn:microsoft.com/office/officeart/2005/8/layout/list1"/>
    <dgm:cxn modelId="{3556CD3C-1936-4AB0-8F07-3AC62DB07B3A}" type="presOf" srcId="{4DDB3C6E-B300-48DC-BA32-A755E598E527}" destId="{EEC45554-DAA1-4C01-B418-FBD2D2FCD57B}" srcOrd="1" destOrd="0" presId="urn:microsoft.com/office/officeart/2005/8/layout/list1"/>
    <dgm:cxn modelId="{530DE6A2-DC96-4ACF-B0DF-5EBC12103CE1}" srcId="{4DDB3C6E-B300-48DC-BA32-A755E598E527}" destId="{E2D683F6-159A-44C4-993A-E2C96F822C8B}" srcOrd="2" destOrd="0" parTransId="{E44DE6B7-F027-447D-85D1-97175CED8145}" sibTransId="{AF258F25-A7A4-4CAD-88C0-B0E1816489DD}"/>
    <dgm:cxn modelId="{B2818449-F634-4890-839B-E3019514BEAD}" type="presParOf" srcId="{063938FC-5049-4330-9E1E-6C67D8BE2059}" destId="{22A8A9FC-FF43-4D32-B1E4-F6C51A79FFF8}" srcOrd="0" destOrd="0" presId="urn:microsoft.com/office/officeart/2005/8/layout/list1"/>
    <dgm:cxn modelId="{5A4D2CC6-7D9F-42B6-9658-C72F92E2EA0F}" type="presParOf" srcId="{22A8A9FC-FF43-4D32-B1E4-F6C51A79FFF8}" destId="{37BBBDE0-0B6E-4391-AEA5-8BE4B343AB7E}" srcOrd="0" destOrd="0" presId="urn:microsoft.com/office/officeart/2005/8/layout/list1"/>
    <dgm:cxn modelId="{2D8CDAAA-C93D-4861-B441-90E1A3CF2C6C}" type="presParOf" srcId="{22A8A9FC-FF43-4D32-B1E4-F6C51A79FFF8}" destId="{37732F6C-B54E-4E57-89BA-300781B2BFF2}" srcOrd="1" destOrd="0" presId="urn:microsoft.com/office/officeart/2005/8/layout/list1"/>
    <dgm:cxn modelId="{236AF8EC-1C85-4F3E-BFB0-B628D0427CD2}" type="presParOf" srcId="{063938FC-5049-4330-9E1E-6C67D8BE2059}" destId="{76AE3143-3C0E-44E6-9F84-72E7B321E2CD}" srcOrd="1" destOrd="0" presId="urn:microsoft.com/office/officeart/2005/8/layout/list1"/>
    <dgm:cxn modelId="{6D7D9DEB-5818-4742-86D0-0C84BD6E766C}" type="presParOf" srcId="{063938FC-5049-4330-9E1E-6C67D8BE2059}" destId="{ADF24209-6C7B-4A28-836A-1D14FDD49768}" srcOrd="2" destOrd="0" presId="urn:microsoft.com/office/officeart/2005/8/layout/list1"/>
    <dgm:cxn modelId="{5979D0A5-7784-4EE1-9982-DE79113C920A}" type="presParOf" srcId="{063938FC-5049-4330-9E1E-6C67D8BE2059}" destId="{93831D8D-76B2-40F3-BCFC-327E0045A8C4}" srcOrd="3" destOrd="0" presId="urn:microsoft.com/office/officeart/2005/8/layout/list1"/>
    <dgm:cxn modelId="{D627A36A-C77C-403D-B49F-70F6DC49DEED}" type="presParOf" srcId="{063938FC-5049-4330-9E1E-6C67D8BE2059}" destId="{2B3D07BF-1CF6-4DE8-9FA3-40F9132D5C88}" srcOrd="4" destOrd="0" presId="urn:microsoft.com/office/officeart/2005/8/layout/list1"/>
    <dgm:cxn modelId="{43BB8F50-7335-4923-9536-F6A2F8210C23}" type="presParOf" srcId="{2B3D07BF-1CF6-4DE8-9FA3-40F9132D5C88}" destId="{EB32121A-DE90-4CC6-B1E3-929A8E99414D}" srcOrd="0" destOrd="0" presId="urn:microsoft.com/office/officeart/2005/8/layout/list1"/>
    <dgm:cxn modelId="{CB3C1DB2-92B8-45E3-BB26-ABCCC6B099C2}" type="presParOf" srcId="{2B3D07BF-1CF6-4DE8-9FA3-40F9132D5C88}" destId="{768B41F5-6296-445F-BBA7-A4629B086304}" srcOrd="1" destOrd="0" presId="urn:microsoft.com/office/officeart/2005/8/layout/list1"/>
    <dgm:cxn modelId="{2D8948EB-7A09-4116-A692-E9C9503BD80F}" type="presParOf" srcId="{063938FC-5049-4330-9E1E-6C67D8BE2059}" destId="{29912C32-2E78-43D5-B945-A434DAF0E0E3}" srcOrd="5" destOrd="0" presId="urn:microsoft.com/office/officeart/2005/8/layout/list1"/>
    <dgm:cxn modelId="{BEF3A471-5BF7-42FD-A52F-38F4E8C15552}" type="presParOf" srcId="{063938FC-5049-4330-9E1E-6C67D8BE2059}" destId="{6C6DE111-96BA-40CB-981E-DF53AD0E67ED}" srcOrd="6" destOrd="0" presId="urn:microsoft.com/office/officeart/2005/8/layout/list1"/>
    <dgm:cxn modelId="{D7B64399-FCBF-4402-849B-C87BF9A67CC4}" type="presParOf" srcId="{063938FC-5049-4330-9E1E-6C67D8BE2059}" destId="{7F48B7AD-C65E-4F7B-8DA1-2A300289AF74}" srcOrd="7" destOrd="0" presId="urn:microsoft.com/office/officeart/2005/8/layout/list1"/>
    <dgm:cxn modelId="{633146E9-07F8-4226-9C28-24A83B829209}" type="presParOf" srcId="{063938FC-5049-4330-9E1E-6C67D8BE2059}" destId="{DCE10223-3F2C-40A9-9070-59DA22E74CF9}" srcOrd="8" destOrd="0" presId="urn:microsoft.com/office/officeart/2005/8/layout/list1"/>
    <dgm:cxn modelId="{ABC709AC-886C-4C9D-AF9D-F96D3F8189A7}" type="presParOf" srcId="{DCE10223-3F2C-40A9-9070-59DA22E74CF9}" destId="{798AC82E-234F-4334-9873-3D892B013832}" srcOrd="0" destOrd="0" presId="urn:microsoft.com/office/officeart/2005/8/layout/list1"/>
    <dgm:cxn modelId="{98488772-99E3-4B45-A6E4-4E001B52C210}" type="presParOf" srcId="{DCE10223-3F2C-40A9-9070-59DA22E74CF9}" destId="{922898B8-17AC-423C-89F2-B2A2FCBC5562}" srcOrd="1" destOrd="0" presId="urn:microsoft.com/office/officeart/2005/8/layout/list1"/>
    <dgm:cxn modelId="{AA775C1B-8443-4211-B525-B6257F9E1779}" type="presParOf" srcId="{063938FC-5049-4330-9E1E-6C67D8BE2059}" destId="{489B68A9-7CD6-4E7C-AB2B-5C00F66C058A}" srcOrd="9" destOrd="0" presId="urn:microsoft.com/office/officeart/2005/8/layout/list1"/>
    <dgm:cxn modelId="{1D848168-C213-4E6A-8341-A6F4F89727DB}" type="presParOf" srcId="{063938FC-5049-4330-9E1E-6C67D8BE2059}" destId="{06DFB6AE-6263-4F2B-B66A-C99BE846CDFE}" srcOrd="10" destOrd="0" presId="urn:microsoft.com/office/officeart/2005/8/layout/list1"/>
    <dgm:cxn modelId="{6906402E-1449-4FB1-9359-94A28D89052A}" type="presParOf" srcId="{063938FC-5049-4330-9E1E-6C67D8BE2059}" destId="{E887998A-1769-46EB-B866-9C18E3EFE3A5}" srcOrd="11" destOrd="0" presId="urn:microsoft.com/office/officeart/2005/8/layout/list1"/>
    <dgm:cxn modelId="{74F28471-CB27-47D9-8549-D034A65E0FB0}" type="presParOf" srcId="{063938FC-5049-4330-9E1E-6C67D8BE2059}" destId="{FB690C78-854A-4EEF-87FD-69B3E1F050B1}" srcOrd="12" destOrd="0" presId="urn:microsoft.com/office/officeart/2005/8/layout/list1"/>
    <dgm:cxn modelId="{1BBEF3F2-E0C9-47F9-844B-76CFA39EFB31}" type="presParOf" srcId="{FB690C78-854A-4EEF-87FD-69B3E1F050B1}" destId="{30E588A0-0079-41CE-8332-1488F2257613}" srcOrd="0" destOrd="0" presId="urn:microsoft.com/office/officeart/2005/8/layout/list1"/>
    <dgm:cxn modelId="{EE3205DC-1377-4DA8-9E5A-EB3D4ECF37E9}" type="presParOf" srcId="{FB690C78-854A-4EEF-87FD-69B3E1F050B1}" destId="{EEC45554-DAA1-4C01-B418-FBD2D2FCD57B}" srcOrd="1" destOrd="0" presId="urn:microsoft.com/office/officeart/2005/8/layout/list1"/>
    <dgm:cxn modelId="{9048FE4E-B03B-43C0-AEDF-67A3B282E246}" type="presParOf" srcId="{063938FC-5049-4330-9E1E-6C67D8BE2059}" destId="{B7A84816-A9EE-4B03-9E3E-0A8861F1AF44}" srcOrd="13" destOrd="0" presId="urn:microsoft.com/office/officeart/2005/8/layout/list1"/>
    <dgm:cxn modelId="{767B940A-E758-4A45-B592-647DD15F54C7}" type="presParOf" srcId="{063938FC-5049-4330-9E1E-6C67D8BE2059}" destId="{FB673B42-9893-44F6-A830-C9662D5DEA1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92724D-DC23-4D04-8B4F-84AFD676E4F4}">
      <dsp:nvSpPr>
        <dsp:cNvPr id="0" name=""/>
        <dsp:cNvSpPr/>
      </dsp:nvSpPr>
      <dsp:spPr>
        <a:xfrm>
          <a:off x="2844800" y="1938084"/>
          <a:ext cx="2235200" cy="2235200"/>
        </a:xfrm>
        <a:prstGeom prst="gear9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Recursos</a:t>
          </a:r>
          <a:endParaRPr lang="es-ES" sz="2400" kern="1200" dirty="0"/>
        </a:p>
      </dsp:txBody>
      <dsp:txXfrm>
        <a:off x="3294175" y="2461669"/>
        <a:ext cx="1336450" cy="1148939"/>
      </dsp:txXfrm>
    </dsp:sp>
    <dsp:sp modelId="{19AE92F7-629A-45F1-9D31-F751CE91FC22}">
      <dsp:nvSpPr>
        <dsp:cNvPr id="0" name=""/>
        <dsp:cNvSpPr/>
      </dsp:nvSpPr>
      <dsp:spPr>
        <a:xfrm>
          <a:off x="1071538" y="1252292"/>
          <a:ext cx="2571162" cy="1940543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Herramientas </a:t>
          </a:r>
          <a:endParaRPr lang="es-ES" sz="1800" kern="1200" dirty="0"/>
        </a:p>
      </dsp:txBody>
      <dsp:txXfrm>
        <a:off x="1651743" y="1743782"/>
        <a:ext cx="1410752" cy="957563"/>
      </dsp:txXfrm>
    </dsp:sp>
    <dsp:sp modelId="{F25DFFF6-279C-4877-891F-D9970B36D3C5}">
      <dsp:nvSpPr>
        <dsp:cNvPr id="0" name=""/>
        <dsp:cNvSpPr/>
      </dsp:nvSpPr>
      <dsp:spPr>
        <a:xfrm rot="20700000">
          <a:off x="2244062" y="118460"/>
          <a:ext cx="2014274" cy="1932367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Marcos de apoyo</a:t>
          </a:r>
          <a:endParaRPr lang="es-ES" sz="2000" kern="1200" dirty="0"/>
        </a:p>
      </dsp:txBody>
      <dsp:txXfrm rot="-20700000">
        <a:off x="2690710" y="537427"/>
        <a:ext cx="1120979" cy="1094434"/>
      </dsp:txXfrm>
    </dsp:sp>
    <dsp:sp modelId="{180FB3CA-4594-42C0-A58B-18BD24165372}">
      <dsp:nvSpPr>
        <dsp:cNvPr id="0" name=""/>
        <dsp:cNvSpPr/>
      </dsp:nvSpPr>
      <dsp:spPr>
        <a:xfrm>
          <a:off x="2671505" y="1601604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B1B3B5-47BD-439D-80A9-5C3557314E62}">
      <dsp:nvSpPr>
        <dsp:cNvPr id="0" name=""/>
        <dsp:cNvSpPr/>
      </dsp:nvSpPr>
      <dsp:spPr>
        <a:xfrm>
          <a:off x="1256429" y="1050639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1C2597-8A1F-4F37-B590-25870F50962B}">
      <dsp:nvSpPr>
        <dsp:cNvPr id="0" name=""/>
        <dsp:cNvSpPr/>
      </dsp:nvSpPr>
      <dsp:spPr>
        <a:xfrm>
          <a:off x="2086400" y="-60048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35F70-0DAA-49BF-BAEE-AC10473AE09D}">
      <dsp:nvSpPr>
        <dsp:cNvPr id="0" name=""/>
        <dsp:cNvSpPr/>
      </dsp:nvSpPr>
      <dsp:spPr>
        <a:xfrm>
          <a:off x="0" y="347735"/>
          <a:ext cx="4000528" cy="5544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8D733F-0123-4881-A1A6-20419F54D0D4}">
      <dsp:nvSpPr>
        <dsp:cNvPr id="0" name=""/>
        <dsp:cNvSpPr/>
      </dsp:nvSpPr>
      <dsp:spPr>
        <a:xfrm>
          <a:off x="200026" y="23015"/>
          <a:ext cx="2800369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5847" tIns="0" rIns="105847" bIns="0" numCol="1" spcCol="1270" anchor="ctr" anchorCtr="0">
          <a:noAutofit/>
          <a:sp3d extrusionH="28000" prstMaterial="matte"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CREAR </a:t>
          </a:r>
          <a:endParaRPr lang="es-ES" sz="3600" kern="1200" dirty="0"/>
        </a:p>
      </dsp:txBody>
      <dsp:txXfrm>
        <a:off x="231729" y="54718"/>
        <a:ext cx="2736963" cy="586034"/>
      </dsp:txXfrm>
    </dsp:sp>
    <dsp:sp modelId="{6E625A6B-4D4B-4302-96A7-38BDA1156C79}">
      <dsp:nvSpPr>
        <dsp:cNvPr id="0" name=""/>
        <dsp:cNvSpPr/>
      </dsp:nvSpPr>
      <dsp:spPr>
        <a:xfrm>
          <a:off x="0" y="1229132"/>
          <a:ext cx="4000528" cy="5544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1C1846-FD45-4DF7-834F-466A01D546F1}">
      <dsp:nvSpPr>
        <dsp:cNvPr id="0" name=""/>
        <dsp:cNvSpPr/>
      </dsp:nvSpPr>
      <dsp:spPr>
        <a:xfrm>
          <a:off x="200026" y="1020936"/>
          <a:ext cx="2800369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5847" tIns="0" rIns="105847" bIns="0" numCol="1" spcCol="1270" anchor="ctr" anchorCtr="0">
          <a:noAutofit/>
          <a:sp3d extrusionH="28000" prstMaterial="matte"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COMPARTIR</a:t>
          </a:r>
          <a:endParaRPr lang="es-ES" sz="3600" kern="1200" dirty="0"/>
        </a:p>
      </dsp:txBody>
      <dsp:txXfrm>
        <a:off x="231729" y="1052639"/>
        <a:ext cx="2736963" cy="586034"/>
      </dsp:txXfrm>
    </dsp:sp>
    <dsp:sp modelId="{C6B31DF2-7009-4960-BC6B-D52B464555BB}">
      <dsp:nvSpPr>
        <dsp:cNvPr id="0" name=""/>
        <dsp:cNvSpPr/>
      </dsp:nvSpPr>
      <dsp:spPr>
        <a:xfrm>
          <a:off x="0" y="2343576"/>
          <a:ext cx="4000528" cy="5544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7CF263-1AC4-422F-9E91-D02F0A51F38C}">
      <dsp:nvSpPr>
        <dsp:cNvPr id="0" name=""/>
        <dsp:cNvSpPr/>
      </dsp:nvSpPr>
      <dsp:spPr>
        <a:xfrm>
          <a:off x="200026" y="2018855"/>
          <a:ext cx="2800369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5847" tIns="0" rIns="105847" bIns="0" numCol="1" spcCol="1270" anchor="ctr" anchorCtr="0">
          <a:noAutofit/>
          <a:sp3d extrusionH="28000" prstMaterial="matte"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COLABORAR</a:t>
          </a:r>
          <a:endParaRPr lang="es-ES" sz="3600" kern="1200" dirty="0"/>
        </a:p>
      </dsp:txBody>
      <dsp:txXfrm>
        <a:off x="231729" y="2050558"/>
        <a:ext cx="2736963" cy="586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FDFE69-7CB7-41F9-BDDF-84B3ED1245A2}">
      <dsp:nvSpPr>
        <dsp:cNvPr id="0" name=""/>
        <dsp:cNvSpPr/>
      </dsp:nvSpPr>
      <dsp:spPr>
        <a:xfrm>
          <a:off x="2654687" y="70545"/>
          <a:ext cx="3386161" cy="3386161"/>
        </a:xfrm>
        <a:prstGeom prst="ellipse">
          <a:avLst/>
        </a:prstGeom>
        <a:solidFill>
          <a:schemeClr val="accent3">
            <a:shade val="80000"/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800" kern="1200" dirty="0" smtClean="0"/>
            <a:t>Calidad</a:t>
          </a:r>
          <a:endParaRPr lang="es-ES" sz="4800" kern="1200" dirty="0"/>
        </a:p>
      </dsp:txBody>
      <dsp:txXfrm>
        <a:off x="3106175" y="663123"/>
        <a:ext cx="2483184" cy="1523772"/>
      </dsp:txXfrm>
    </dsp:sp>
    <dsp:sp modelId="{31AA4681-0D37-42B8-8DAB-2B2E0706DF1E}">
      <dsp:nvSpPr>
        <dsp:cNvPr id="0" name=""/>
        <dsp:cNvSpPr/>
      </dsp:nvSpPr>
      <dsp:spPr>
        <a:xfrm>
          <a:off x="3885263" y="2186895"/>
          <a:ext cx="3368688" cy="3386161"/>
        </a:xfrm>
        <a:prstGeom prst="ellipse">
          <a:avLst/>
        </a:prstGeom>
        <a:solidFill>
          <a:schemeClr val="accent3">
            <a:shade val="80000"/>
            <a:alpha val="50000"/>
            <a:hueOff val="-9"/>
            <a:satOff val="3009"/>
            <a:lumOff val="2647"/>
            <a:alphaOff val="1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Pertinencia</a:t>
          </a:r>
          <a:endParaRPr lang="es-ES" sz="3200" kern="1200" dirty="0"/>
        </a:p>
      </dsp:txBody>
      <dsp:txXfrm>
        <a:off x="4915520" y="3061654"/>
        <a:ext cx="2021213" cy="1862388"/>
      </dsp:txXfrm>
    </dsp:sp>
    <dsp:sp modelId="{F6C2F2FB-1ACD-47A9-98ED-982158426B3C}">
      <dsp:nvSpPr>
        <dsp:cNvPr id="0" name=""/>
        <dsp:cNvSpPr/>
      </dsp:nvSpPr>
      <dsp:spPr>
        <a:xfrm>
          <a:off x="1432847" y="2186895"/>
          <a:ext cx="3386161" cy="3386161"/>
        </a:xfrm>
        <a:prstGeom prst="ellipse">
          <a:avLst/>
        </a:prstGeom>
        <a:solidFill>
          <a:schemeClr val="accent3">
            <a:shade val="80000"/>
            <a:alpha val="50000"/>
            <a:hueOff val="-18"/>
            <a:satOff val="6018"/>
            <a:lumOff val="5294"/>
            <a:alphaOff val="3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800" kern="1200" dirty="0" smtClean="0"/>
            <a:t>Equidad</a:t>
          </a:r>
          <a:endParaRPr lang="es-ES" sz="4800" kern="1200" dirty="0"/>
        </a:p>
      </dsp:txBody>
      <dsp:txXfrm>
        <a:off x="1751711" y="3061654"/>
        <a:ext cx="2031696" cy="18623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FD2466-2A32-4E45-A4BF-22284FCC9AD8}">
      <dsp:nvSpPr>
        <dsp:cNvPr id="0" name=""/>
        <dsp:cNvSpPr/>
      </dsp:nvSpPr>
      <dsp:spPr>
        <a:xfrm>
          <a:off x="2678" y="1563489"/>
          <a:ext cx="2342554" cy="937021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7348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Formación profesional</a:t>
          </a:r>
        </a:p>
      </dsp:txBody>
      <dsp:txXfrm>
        <a:off x="2678" y="1563489"/>
        <a:ext cx="2108299" cy="937021"/>
      </dsp:txXfrm>
    </dsp:sp>
    <dsp:sp modelId="{E1A5BA43-6F00-4D1C-8B25-4C587BEE75A2}">
      <dsp:nvSpPr>
        <dsp:cNvPr id="0" name=""/>
        <dsp:cNvSpPr/>
      </dsp:nvSpPr>
      <dsp:spPr>
        <a:xfrm>
          <a:off x="1876722" y="1563489"/>
          <a:ext cx="2342554" cy="93702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Formación Académica</a:t>
          </a:r>
          <a:endParaRPr lang="es-ES" sz="2200" kern="1200" dirty="0"/>
        </a:p>
      </dsp:txBody>
      <dsp:txXfrm>
        <a:off x="2345233" y="1563489"/>
        <a:ext cx="1405533" cy="937021"/>
      </dsp:txXfrm>
    </dsp:sp>
    <dsp:sp modelId="{A5FB31A0-12A1-4AD6-8F06-E6E4E02611B2}">
      <dsp:nvSpPr>
        <dsp:cNvPr id="0" name=""/>
        <dsp:cNvSpPr/>
      </dsp:nvSpPr>
      <dsp:spPr>
        <a:xfrm>
          <a:off x="3750766" y="1563489"/>
          <a:ext cx="2342554" cy="93702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58674" rIns="29337" bIns="5867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Superación profesional</a:t>
          </a:r>
          <a:endParaRPr lang="es-ES" sz="2200" kern="1200" dirty="0"/>
        </a:p>
      </dsp:txBody>
      <dsp:txXfrm>
        <a:off x="4219277" y="1563489"/>
        <a:ext cx="1405533" cy="9370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F24209-6C7B-4A28-836A-1D14FDD49768}">
      <dsp:nvSpPr>
        <dsp:cNvPr id="0" name=""/>
        <dsp:cNvSpPr/>
      </dsp:nvSpPr>
      <dsp:spPr>
        <a:xfrm>
          <a:off x="0" y="411253"/>
          <a:ext cx="6572296" cy="592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10083" tIns="166624" rIns="51008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Directivos, profesores, estudiantes…</a:t>
          </a:r>
          <a:endParaRPr lang="es-ES" sz="2000" kern="1200" dirty="0"/>
        </a:p>
      </dsp:txBody>
      <dsp:txXfrm>
        <a:off x="0" y="411253"/>
        <a:ext cx="6572296" cy="592200"/>
      </dsp:txXfrm>
    </dsp:sp>
    <dsp:sp modelId="{37732F6C-B54E-4E57-89BA-300781B2BFF2}">
      <dsp:nvSpPr>
        <dsp:cNvPr id="0" name=""/>
        <dsp:cNvSpPr/>
      </dsp:nvSpPr>
      <dsp:spPr>
        <a:xfrm>
          <a:off x="328614" y="45353"/>
          <a:ext cx="4600607" cy="4839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3892" tIns="0" rIns="17389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Concientizar</a:t>
          </a:r>
          <a:endParaRPr lang="es-ES" sz="2400" kern="1200" dirty="0"/>
        </a:p>
      </dsp:txBody>
      <dsp:txXfrm>
        <a:off x="352240" y="68979"/>
        <a:ext cx="4553355" cy="436727"/>
      </dsp:txXfrm>
    </dsp:sp>
    <dsp:sp modelId="{6C6DE111-96BA-40CB-981E-DF53AD0E67ED}">
      <dsp:nvSpPr>
        <dsp:cNvPr id="0" name=""/>
        <dsp:cNvSpPr/>
      </dsp:nvSpPr>
      <dsp:spPr>
        <a:xfrm>
          <a:off x="0" y="1430011"/>
          <a:ext cx="6572296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10083" tIns="166624" rIns="51008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Política, conceptos y características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Procedimientos</a:t>
          </a:r>
        </a:p>
      </dsp:txBody>
      <dsp:txXfrm>
        <a:off x="0" y="1430011"/>
        <a:ext cx="6572296" cy="932400"/>
      </dsp:txXfrm>
    </dsp:sp>
    <dsp:sp modelId="{768B41F5-6296-445F-BBA7-A4629B086304}">
      <dsp:nvSpPr>
        <dsp:cNvPr id="0" name=""/>
        <dsp:cNvSpPr/>
      </dsp:nvSpPr>
      <dsp:spPr>
        <a:xfrm>
          <a:off x="328614" y="1046653"/>
          <a:ext cx="4600607" cy="50143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3892" tIns="0" rIns="17389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Manual Metodológico</a:t>
          </a:r>
          <a:endParaRPr lang="es-ES" sz="2000" kern="1200" dirty="0"/>
        </a:p>
      </dsp:txBody>
      <dsp:txXfrm>
        <a:off x="353092" y="1071131"/>
        <a:ext cx="4551651" cy="452482"/>
      </dsp:txXfrm>
    </dsp:sp>
    <dsp:sp modelId="{06DFB6AE-6263-4F2B-B66A-C99BE846CDFE}">
      <dsp:nvSpPr>
        <dsp:cNvPr id="0" name=""/>
        <dsp:cNvSpPr/>
      </dsp:nvSpPr>
      <dsp:spPr>
        <a:xfrm>
          <a:off x="0" y="2789541"/>
          <a:ext cx="6572296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10083" tIns="166624" rIns="51008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Integración de plataformas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Redes de colaboración</a:t>
          </a:r>
          <a:endParaRPr lang="es-ES" sz="2400" kern="1200" dirty="0"/>
        </a:p>
      </dsp:txBody>
      <dsp:txXfrm>
        <a:off x="0" y="2789541"/>
        <a:ext cx="6572296" cy="932400"/>
      </dsp:txXfrm>
    </dsp:sp>
    <dsp:sp modelId="{922898B8-17AC-423C-89F2-B2A2FCBC5562}">
      <dsp:nvSpPr>
        <dsp:cNvPr id="0" name=""/>
        <dsp:cNvSpPr/>
      </dsp:nvSpPr>
      <dsp:spPr>
        <a:xfrm>
          <a:off x="328614" y="2405611"/>
          <a:ext cx="4600607" cy="50201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3892" tIns="0" rIns="17389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Infraestructura tecnológica</a:t>
          </a:r>
          <a:endParaRPr lang="es-ES" sz="2400" kern="1200" dirty="0"/>
        </a:p>
      </dsp:txBody>
      <dsp:txXfrm>
        <a:off x="353120" y="2430117"/>
        <a:ext cx="4551595" cy="452998"/>
      </dsp:txXfrm>
    </dsp:sp>
    <dsp:sp modelId="{FB673B42-9893-44F6-A830-C9662D5DEA18}">
      <dsp:nvSpPr>
        <dsp:cNvPr id="0" name=""/>
        <dsp:cNvSpPr/>
      </dsp:nvSpPr>
      <dsp:spPr>
        <a:xfrm>
          <a:off x="0" y="4153476"/>
          <a:ext cx="6572296" cy="158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10083" tIns="166624" rIns="51008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Creación de recursos educativos abiertos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Práctica educativas abiertas</a:t>
          </a:r>
          <a:endParaRPr lang="es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Utilización del repositorio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Aplicación de licencias CC</a:t>
          </a:r>
        </a:p>
      </dsp:txBody>
      <dsp:txXfrm>
        <a:off x="0" y="4153476"/>
        <a:ext cx="6572296" cy="1587600"/>
      </dsp:txXfrm>
    </dsp:sp>
    <dsp:sp modelId="{EEC45554-DAA1-4C01-B418-FBD2D2FCD57B}">
      <dsp:nvSpPr>
        <dsp:cNvPr id="0" name=""/>
        <dsp:cNvSpPr/>
      </dsp:nvSpPr>
      <dsp:spPr>
        <a:xfrm>
          <a:off x="328614" y="3765141"/>
          <a:ext cx="4600607" cy="50641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3892" tIns="0" rIns="17389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Capacitación</a:t>
          </a:r>
          <a:endParaRPr lang="es-ES" sz="2400" kern="1200" dirty="0"/>
        </a:p>
      </dsp:txBody>
      <dsp:txXfrm>
        <a:off x="353335" y="3789862"/>
        <a:ext cx="4551165" cy="456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DD3DF5-0BBE-4CC0-B6F0-089EB8217CD5}" type="datetimeFigureOut">
              <a:rPr lang="es-ES" smtClean="0"/>
              <a:pPr/>
              <a:t>26/05/2016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A6247-73F0-4CF1-ACBB-E0CEAC513B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189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51C23-7D25-46D2-9194-E25DC73C6630}" type="datetimeFigureOut">
              <a:rPr lang="es-ES" smtClean="0"/>
              <a:pPr/>
              <a:t>26/05/2016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AD461-B0F1-4B30-9230-E720245F6A6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2976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AD461-B0F1-4B30-9230-E720245F6A64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83585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AD461-B0F1-4B30-9230-E720245F6A64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14136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AD461-B0F1-4B30-9230-E720245F6A64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94849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AD461-B0F1-4B30-9230-E720245F6A64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18965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AD461-B0F1-4B30-9230-E720245F6A64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0514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1EB43-F257-4FBA-93CC-24F66CF3571E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6016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BAEE8-640B-459F-BEB3-92CB20588AD3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5844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AD461-B0F1-4B30-9230-E720245F6A64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6970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fontAlgn="base"/>
            <a:endParaRPr lang="es-ES" sz="120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AD461-B0F1-4B30-9230-E720245F6A64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145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BAEE8-640B-459F-BEB3-92CB20588AD3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9250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AD461-B0F1-4B30-9230-E720245F6A64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0401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AD461-B0F1-4B30-9230-E720245F6A64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105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AD461-B0F1-4B30-9230-E720245F6A64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8444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AD461-B0F1-4B30-9230-E720245F6A64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49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AB0A-DD38-4B1B-A88A-0BA5935A7F0C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s-ES" dirty="0" smtClean="0"/>
              <a:t>Dra. </a:t>
            </a:r>
            <a:r>
              <a:rPr lang="es-ES" dirty="0" err="1" smtClean="0"/>
              <a:t>Grisel</a:t>
            </a:r>
            <a:r>
              <a:rPr lang="es-ES" dirty="0" smtClean="0"/>
              <a:t> </a:t>
            </a:r>
            <a:r>
              <a:rPr lang="es-ES" dirty="0" err="1" smtClean="0"/>
              <a:t>Zacca</a:t>
            </a:r>
            <a:r>
              <a:rPr lang="es-ES" dirty="0" smtClean="0"/>
              <a:t> </a:t>
            </a:r>
            <a:r>
              <a:rPr lang="es-ES" dirty="0" err="1" smtClean="0"/>
              <a:t>Glez</a:t>
            </a:r>
            <a:r>
              <a:rPr lang="es-ES" dirty="0" smtClean="0"/>
              <a:t>, UVS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7B20-A973-4A5D-8AD4-293D7D645C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718CB-28BB-43E5-89CB-2A2A46866C26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7B20-A973-4A5D-8AD4-293D7D645C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96EC-4F88-48AC-AA06-EAEB50709563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7B20-A973-4A5D-8AD4-293D7D645C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FCE2-6C28-4FA4-9551-CE782051E4C2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6EED-3129-4444-B516-3519035BAA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FCD2-4BC7-40B7-BB22-AC195D010CBD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6EED-3129-4444-B516-3519035BAA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6C51-6473-45E4-A4D0-AEEFA78629ED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6EED-3129-4444-B516-3519035BAA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4D334-3449-4A8B-82B2-0FA536A9680A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6EED-3129-4444-B516-3519035BAA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F20A-2FC9-4976-A4B0-9348D38102FF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6EED-3129-4444-B516-3519035BAA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6E10-2BE4-4B8B-AF6C-4AD8E044AC64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6EED-3129-4444-B516-3519035BAA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AD38F-CCDC-4F03-8FBB-0EE150C7B129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6EED-3129-4444-B516-3519035BAA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5C5B7-07A5-4287-A2DF-C69F89238A48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6EED-3129-4444-B516-3519035BAA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DF182-BDBA-448F-9649-D0AE2A57E0B1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s-ES" smtClean="0"/>
              <a:t>Dra. Grisel Zacca Glez, UVS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7B20-A973-4A5D-8AD4-293D7D645C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586C-9149-4AA2-9E99-9E077FEB0216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6EED-3129-4444-B516-3519035BAA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46EB-BB72-4489-8B04-05FF663DEB73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6EED-3129-4444-B516-3519035BAA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6BAC-50A0-4A9E-B590-2888F0A01F7B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C6EED-3129-4444-B516-3519035BAA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4A55-5513-4F2D-9493-3EE12F50A04C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7B20-A973-4A5D-8AD4-293D7D645C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CFD9D-40B3-4EFD-958C-6CF8611AAA4A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7B20-A973-4A5D-8AD4-293D7D645C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C3E3E-0AD5-4DBF-8EC5-7E064670F953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7B20-A973-4A5D-8AD4-293D7D645C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27A0D-FD03-4AF5-96C7-5EAF85F8342A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7B20-A973-4A5D-8AD4-293D7D645C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D63C6-8CCD-4F0D-A2B7-8E089F606627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7B20-A973-4A5D-8AD4-293D7D645C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96F6B-AA73-453F-9EE6-94063B545701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7B20-A973-4A5D-8AD4-293D7D645C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3C51-BE60-4E4C-9D67-6A79241EEEC5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7B20-A973-4A5D-8AD4-293D7D645C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0B8B6-5C60-4318-B75A-9B6026F86310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 smtClean="0"/>
              <a:t>Dra. </a:t>
            </a:r>
            <a:r>
              <a:rPr lang="es-ES" dirty="0" err="1" smtClean="0"/>
              <a:t>Grisel</a:t>
            </a:r>
            <a:r>
              <a:rPr lang="es-ES" dirty="0" smtClean="0"/>
              <a:t> </a:t>
            </a:r>
            <a:r>
              <a:rPr lang="es-ES" dirty="0" err="1" smtClean="0"/>
              <a:t>Zacca</a:t>
            </a:r>
            <a:r>
              <a:rPr lang="es-ES" dirty="0" smtClean="0"/>
              <a:t> </a:t>
            </a:r>
            <a:r>
              <a:rPr lang="es-ES" dirty="0" err="1" smtClean="0"/>
              <a:t>Glez</a:t>
            </a:r>
            <a:r>
              <a:rPr lang="es-ES" dirty="0" smtClean="0"/>
              <a:t>, UVS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E7B20-A973-4A5D-8AD4-293D7D645C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D3BF2-DB04-4D04-B634-AE27B397EDB6}" type="datetime1">
              <a:rPr lang="es-ES" smtClean="0"/>
              <a:pPr/>
              <a:t>26/05/2016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Dra. Grisel Zacca Glez, UVS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C6EED-3129-4444-B516-3519035BAA7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ecursosuvs.sld.cu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171728" y="658801"/>
            <a:ext cx="5429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cap="small" dirty="0" smtClean="0"/>
              <a:t>Universidad Virtual de Salud</a:t>
            </a:r>
            <a:endParaRPr lang="es-ES" sz="3600" cap="small" dirty="0"/>
          </a:p>
        </p:txBody>
      </p:sp>
      <p:sp>
        <p:nvSpPr>
          <p:cNvPr id="7" name="6 Rectángulo"/>
          <p:cNvSpPr/>
          <p:nvPr/>
        </p:nvSpPr>
        <p:spPr>
          <a:xfrm>
            <a:off x="1214414" y="2285992"/>
            <a:ext cx="7572396" cy="107154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685800" y="2701929"/>
            <a:ext cx="7772400" cy="1470025"/>
          </a:xfrm>
          <a:solidFill>
            <a:srgbClr val="9EB917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z="4800" b="1" cap="small" dirty="0" smtClean="0">
                <a:solidFill>
                  <a:schemeClr val="bg1"/>
                </a:solidFill>
              </a:rPr>
              <a:t>Educación Abierta en la UVS</a:t>
            </a:r>
            <a:endParaRPr lang="es-ES" sz="4800" b="1" cap="small" dirty="0">
              <a:solidFill>
                <a:schemeClr val="bg1"/>
              </a:solidFill>
            </a:endParaRPr>
          </a:p>
        </p:txBody>
      </p:sp>
      <p:sp>
        <p:nvSpPr>
          <p:cNvPr id="9" name="2 Subtítulo"/>
          <p:cNvSpPr>
            <a:spLocks noGrp="1"/>
          </p:cNvSpPr>
          <p:nvPr>
            <p:ph type="subTitle" idx="1"/>
          </p:nvPr>
        </p:nvSpPr>
        <p:spPr>
          <a:xfrm>
            <a:off x="2171728" y="4457704"/>
            <a:ext cx="6400800" cy="900122"/>
          </a:xfrm>
        </p:spPr>
        <p:txBody>
          <a:bodyPr/>
          <a:lstStyle/>
          <a:p>
            <a:pPr algn="r"/>
            <a:r>
              <a:rPr lang="es-ES" dirty="0" smtClean="0"/>
              <a:t>Dra C. Grisel Zacca Glez</a:t>
            </a:r>
            <a:endParaRPr lang="es-ES" dirty="0"/>
          </a:p>
        </p:txBody>
      </p:sp>
      <p:pic>
        <p:nvPicPr>
          <p:cNvPr id="10" name="9 Imagen" descr="CCBy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402" y="6066873"/>
            <a:ext cx="1117460" cy="393651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207" y="481458"/>
            <a:ext cx="1035521" cy="1153866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176786"/>
            <a:ext cx="1414790" cy="362079"/>
          </a:xfrm>
          <a:prstGeom prst="rect">
            <a:avLst/>
          </a:prstGeom>
        </p:spPr>
      </p:pic>
      <p:sp>
        <p:nvSpPr>
          <p:cNvPr id="14" name="CuadroTexto 13"/>
          <p:cNvSpPr txBox="1"/>
          <p:nvPr/>
        </p:nvSpPr>
        <p:spPr>
          <a:xfrm>
            <a:off x="2339113" y="5875749"/>
            <a:ext cx="39800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Attribution 4.0 International (CC BY 4.0) </a:t>
            </a:r>
            <a:endParaRPr lang="es-ES" sz="1600" b="1" dirty="0"/>
          </a:p>
          <a:p>
            <a:r>
              <a:rPr lang="en-US" sz="1600" u="sng" dirty="0">
                <a:hlinkClick r:id="rId3"/>
              </a:rPr>
              <a:t>http://creativecommons.org/licenses/by/4.0/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onector"/>
          <p:cNvSpPr/>
          <p:nvPr/>
        </p:nvSpPr>
        <p:spPr>
          <a:xfrm>
            <a:off x="642878" y="428604"/>
            <a:ext cx="8501122" cy="5929330"/>
          </a:xfrm>
          <a:prstGeom prst="flowChartConnector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32" y="428604"/>
          <a:ext cx="868680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80" y="-71462"/>
            <a:ext cx="8229600" cy="1143000"/>
          </a:xfrm>
        </p:spPr>
        <p:txBody>
          <a:bodyPr/>
          <a:lstStyle/>
          <a:p>
            <a:r>
              <a:rPr lang="es-ES" dirty="0" smtClean="0"/>
              <a:t>Contexto de la Educación en Salud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928926" y="3000372"/>
            <a:ext cx="60722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Educación en el trabajo</a:t>
            </a:r>
          </a:p>
          <a:p>
            <a:endParaRPr lang="es-ES" sz="3600" dirty="0"/>
          </a:p>
        </p:txBody>
      </p:sp>
      <p:graphicFrame>
        <p:nvGraphicFramePr>
          <p:cNvPr id="7" name="6 Diagrama"/>
          <p:cNvGraphicFramePr/>
          <p:nvPr/>
        </p:nvGraphicFramePr>
        <p:xfrm>
          <a:off x="1833586" y="357187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500035" y="6262236"/>
            <a:ext cx="81439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i="1" dirty="0" smtClean="0"/>
              <a:t>Salas  R, Salas A. La educación médica cubana. Su estado actual. Revista de Docencia Universitaria 2012; 10 (Número especial): 293 – 326. </a:t>
            </a:r>
            <a:endParaRPr lang="es-ES" sz="1400" dirty="0" smtClean="0"/>
          </a:p>
          <a:p>
            <a:endParaRPr lang="es-ES" sz="1400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71802" y="6492875"/>
            <a:ext cx="2895600" cy="365125"/>
          </a:xfrm>
        </p:spPr>
        <p:txBody>
          <a:bodyPr/>
          <a:lstStyle/>
          <a:p>
            <a:r>
              <a:rPr lang="es-ES" dirty="0" smtClean="0"/>
              <a:t>Dra. </a:t>
            </a:r>
            <a:r>
              <a:rPr lang="es-ES" dirty="0" err="1" smtClean="0"/>
              <a:t>Grisel</a:t>
            </a:r>
            <a:r>
              <a:rPr lang="es-ES" dirty="0" smtClean="0"/>
              <a:t> </a:t>
            </a:r>
            <a:r>
              <a:rPr lang="es-ES" dirty="0" err="1" smtClean="0"/>
              <a:t>Zacca</a:t>
            </a:r>
            <a:r>
              <a:rPr lang="es-ES" dirty="0" smtClean="0"/>
              <a:t> </a:t>
            </a:r>
            <a:r>
              <a:rPr lang="es-ES" dirty="0" err="1" smtClean="0"/>
              <a:t>Glez</a:t>
            </a:r>
            <a:r>
              <a:rPr lang="es-ES" dirty="0" smtClean="0"/>
              <a:t>, UVS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929586" y="0"/>
            <a:ext cx="1214414" cy="107154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solidFill>
            <a:srgbClr val="9EB917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s-ES" sz="3600" b="1" cap="small" dirty="0" smtClean="0">
                <a:solidFill>
                  <a:schemeClr val="bg1"/>
                </a:solidFill>
              </a:rPr>
              <a:t>Principios de la política de la UVS</a:t>
            </a:r>
            <a:endParaRPr lang="es-ES" sz="3600" b="1" cap="small" dirty="0">
              <a:solidFill>
                <a:schemeClr val="bg1"/>
              </a:solidFill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87366" lvl="0" indent="-292325">
              <a:spcBef>
                <a:spcPts val="0"/>
              </a:spcBef>
              <a:spcAft>
                <a:spcPts val="600"/>
              </a:spcAft>
              <a:buClr>
                <a:srgbClr val="9EB917"/>
              </a:buClr>
              <a:buSzPct val="75000"/>
              <a:buFont typeface="Wingdings" charset="2"/>
              <a:buChar char="q"/>
              <a:tabLst>
                <a:tab pos="387366" algn="l"/>
                <a:tab pos="482408" algn="l"/>
                <a:tab pos="889933" algn="l"/>
                <a:tab pos="1297460" algn="l"/>
                <a:tab pos="1704985" algn="l"/>
                <a:tab pos="2112512" algn="l"/>
                <a:tab pos="2520037" algn="l"/>
                <a:tab pos="2927564" algn="l"/>
                <a:tab pos="3335089" algn="l"/>
                <a:tab pos="3742616" algn="l"/>
                <a:tab pos="4150141" algn="l"/>
                <a:tab pos="4557668" algn="l"/>
                <a:tab pos="4965193" algn="l"/>
                <a:tab pos="5372720" algn="l"/>
                <a:tab pos="5780245" algn="l"/>
                <a:tab pos="6187772" algn="l"/>
                <a:tab pos="6595297" algn="l"/>
                <a:tab pos="7002824" algn="l"/>
                <a:tab pos="7410349" algn="l"/>
                <a:tab pos="7817876" algn="l"/>
                <a:tab pos="8225401" algn="l"/>
              </a:tabLst>
            </a:pPr>
            <a:r>
              <a:rPr lang="es-ES" sz="2400" dirty="0" smtClean="0"/>
              <a:t>Educación </a:t>
            </a:r>
            <a:r>
              <a:rPr lang="es-ES" sz="2400" dirty="0"/>
              <a:t>permanente de los recursos humanos del Sistema Nacional de Salud.</a:t>
            </a:r>
          </a:p>
          <a:p>
            <a:pPr marL="387366" lvl="0" indent="-292325">
              <a:spcBef>
                <a:spcPts val="0"/>
              </a:spcBef>
              <a:spcAft>
                <a:spcPts val="600"/>
              </a:spcAft>
              <a:buClr>
                <a:srgbClr val="9EB917"/>
              </a:buClr>
              <a:buSzPct val="75000"/>
              <a:buFont typeface="Wingdings" charset="2"/>
              <a:buChar char="q"/>
              <a:tabLst>
                <a:tab pos="387366" algn="l"/>
                <a:tab pos="482408" algn="l"/>
                <a:tab pos="889933" algn="l"/>
                <a:tab pos="1297460" algn="l"/>
                <a:tab pos="1704985" algn="l"/>
                <a:tab pos="2112512" algn="l"/>
                <a:tab pos="2520037" algn="l"/>
                <a:tab pos="2927564" algn="l"/>
                <a:tab pos="3335089" algn="l"/>
                <a:tab pos="3742616" algn="l"/>
                <a:tab pos="4150141" algn="l"/>
                <a:tab pos="4557668" algn="l"/>
                <a:tab pos="4965193" algn="l"/>
                <a:tab pos="5372720" algn="l"/>
                <a:tab pos="5780245" algn="l"/>
                <a:tab pos="6187772" algn="l"/>
                <a:tab pos="6595297" algn="l"/>
                <a:tab pos="7002824" algn="l"/>
                <a:tab pos="7410349" algn="l"/>
                <a:tab pos="7817876" algn="l"/>
                <a:tab pos="8225401" algn="l"/>
              </a:tabLst>
            </a:pPr>
            <a:r>
              <a:rPr lang="es-ES" sz="2400" dirty="0"/>
              <a:t>Responsabilidad institucional e integración con el Sistema Nacional de Salud para la implementación de la UVS. </a:t>
            </a:r>
          </a:p>
          <a:p>
            <a:pPr marL="387366" lvl="0" indent="-292325">
              <a:spcBef>
                <a:spcPts val="0"/>
              </a:spcBef>
              <a:spcAft>
                <a:spcPts val="600"/>
              </a:spcAft>
              <a:buClr>
                <a:srgbClr val="9EB917"/>
              </a:buClr>
              <a:buSzPct val="75000"/>
              <a:buFont typeface="Wingdings" charset="2"/>
              <a:buChar char="q"/>
              <a:tabLst>
                <a:tab pos="387366" algn="l"/>
                <a:tab pos="482408" algn="l"/>
                <a:tab pos="889933" algn="l"/>
                <a:tab pos="1297460" algn="l"/>
                <a:tab pos="1704985" algn="l"/>
                <a:tab pos="2112512" algn="l"/>
                <a:tab pos="2520037" algn="l"/>
                <a:tab pos="2927564" algn="l"/>
                <a:tab pos="3335089" algn="l"/>
                <a:tab pos="3742616" algn="l"/>
                <a:tab pos="4150141" algn="l"/>
                <a:tab pos="4557668" algn="l"/>
                <a:tab pos="4965193" algn="l"/>
                <a:tab pos="5372720" algn="l"/>
                <a:tab pos="5780245" algn="l"/>
                <a:tab pos="6187772" algn="l"/>
                <a:tab pos="6595297" algn="l"/>
                <a:tab pos="7002824" algn="l"/>
                <a:tab pos="7410349" algn="l"/>
                <a:tab pos="7817876" algn="l"/>
                <a:tab pos="8225401" algn="l"/>
              </a:tabLst>
            </a:pPr>
            <a:r>
              <a:rPr lang="es-ES" sz="2400" dirty="0"/>
              <a:t>Organización abierta y carácter público de la información disponible en la UVS.</a:t>
            </a:r>
          </a:p>
          <a:p>
            <a:pPr marL="387366" lvl="0" indent="-292325">
              <a:spcBef>
                <a:spcPts val="0"/>
              </a:spcBef>
              <a:spcAft>
                <a:spcPts val="600"/>
              </a:spcAft>
              <a:buClr>
                <a:srgbClr val="9EB917"/>
              </a:buClr>
              <a:buSzPct val="75000"/>
              <a:buFont typeface="Wingdings" charset="2"/>
              <a:buChar char="q"/>
              <a:tabLst>
                <a:tab pos="387366" algn="l"/>
                <a:tab pos="482408" algn="l"/>
                <a:tab pos="889933" algn="l"/>
                <a:tab pos="1297460" algn="l"/>
                <a:tab pos="1704985" algn="l"/>
                <a:tab pos="2112512" algn="l"/>
                <a:tab pos="2520037" algn="l"/>
                <a:tab pos="2927564" algn="l"/>
                <a:tab pos="3335089" algn="l"/>
                <a:tab pos="3742616" algn="l"/>
                <a:tab pos="4150141" algn="l"/>
                <a:tab pos="4557668" algn="l"/>
                <a:tab pos="4965193" algn="l"/>
                <a:tab pos="5372720" algn="l"/>
                <a:tab pos="5780245" algn="l"/>
                <a:tab pos="6187772" algn="l"/>
                <a:tab pos="6595297" algn="l"/>
                <a:tab pos="7002824" algn="l"/>
                <a:tab pos="7410349" algn="l"/>
                <a:tab pos="7817876" algn="l"/>
                <a:tab pos="8225401" algn="l"/>
              </a:tabLst>
            </a:pPr>
            <a:r>
              <a:rPr lang="es-ES" sz="2400" dirty="0"/>
              <a:t>Construcción colectiva de los recursos educativos abiertos. </a:t>
            </a:r>
          </a:p>
          <a:p>
            <a:pPr marL="387366" lvl="0" indent="-292325">
              <a:spcBef>
                <a:spcPts val="0"/>
              </a:spcBef>
              <a:spcAft>
                <a:spcPts val="600"/>
              </a:spcAft>
              <a:buClr>
                <a:srgbClr val="9EB917"/>
              </a:buClr>
              <a:buSzPct val="75000"/>
              <a:buFont typeface="Wingdings" charset="2"/>
              <a:buChar char="q"/>
              <a:tabLst>
                <a:tab pos="387366" algn="l"/>
                <a:tab pos="482408" algn="l"/>
                <a:tab pos="889933" algn="l"/>
                <a:tab pos="1297460" algn="l"/>
                <a:tab pos="1704985" algn="l"/>
                <a:tab pos="2112512" algn="l"/>
                <a:tab pos="2520037" algn="l"/>
                <a:tab pos="2927564" algn="l"/>
                <a:tab pos="3335089" algn="l"/>
                <a:tab pos="3742616" algn="l"/>
                <a:tab pos="4150141" algn="l"/>
                <a:tab pos="4557668" algn="l"/>
                <a:tab pos="4965193" algn="l"/>
                <a:tab pos="5372720" algn="l"/>
                <a:tab pos="5780245" algn="l"/>
                <a:tab pos="6187772" algn="l"/>
                <a:tab pos="6595297" algn="l"/>
                <a:tab pos="7002824" algn="l"/>
                <a:tab pos="7410349" algn="l"/>
                <a:tab pos="7817876" algn="l"/>
                <a:tab pos="8225401" algn="l"/>
              </a:tabLst>
            </a:pPr>
            <a:r>
              <a:rPr lang="es-ES" sz="2400" dirty="0"/>
              <a:t>Capacitación de profesores para el aprendizaje en red. </a:t>
            </a:r>
          </a:p>
          <a:p>
            <a:pPr marL="387366" lvl="0" indent="-292325">
              <a:spcBef>
                <a:spcPts val="0"/>
              </a:spcBef>
              <a:spcAft>
                <a:spcPts val="600"/>
              </a:spcAft>
              <a:buClr>
                <a:srgbClr val="9EB917"/>
              </a:buClr>
              <a:buSzPct val="75000"/>
              <a:buFont typeface="Wingdings" charset="2"/>
              <a:buChar char="q"/>
              <a:tabLst>
                <a:tab pos="387366" algn="l"/>
                <a:tab pos="482408" algn="l"/>
                <a:tab pos="889933" algn="l"/>
                <a:tab pos="1297460" algn="l"/>
                <a:tab pos="1704985" algn="l"/>
                <a:tab pos="2112512" algn="l"/>
                <a:tab pos="2520037" algn="l"/>
                <a:tab pos="2927564" algn="l"/>
                <a:tab pos="3335089" algn="l"/>
                <a:tab pos="3742616" algn="l"/>
                <a:tab pos="4150141" algn="l"/>
                <a:tab pos="4557668" algn="l"/>
                <a:tab pos="4965193" algn="l"/>
                <a:tab pos="5372720" algn="l"/>
                <a:tab pos="5780245" algn="l"/>
                <a:tab pos="6187772" algn="l"/>
                <a:tab pos="6595297" algn="l"/>
                <a:tab pos="7002824" algn="l"/>
                <a:tab pos="7410349" algn="l"/>
                <a:tab pos="7817876" algn="l"/>
                <a:tab pos="8225401" algn="l"/>
              </a:tabLst>
            </a:pPr>
            <a:r>
              <a:rPr lang="es-ES" sz="2400" dirty="0"/>
              <a:t>Depósito o autoarchivo de los recursos educativos.</a:t>
            </a:r>
          </a:p>
          <a:p>
            <a:pPr marL="387366" lvl="0" indent="-292325">
              <a:spcBef>
                <a:spcPts val="0"/>
              </a:spcBef>
              <a:spcAft>
                <a:spcPts val="600"/>
              </a:spcAft>
              <a:buClr>
                <a:srgbClr val="9EB917"/>
              </a:buClr>
              <a:buSzPct val="75000"/>
              <a:buFont typeface="Wingdings" charset="2"/>
              <a:buChar char="q"/>
              <a:tabLst>
                <a:tab pos="387366" algn="l"/>
                <a:tab pos="482408" algn="l"/>
                <a:tab pos="889933" algn="l"/>
                <a:tab pos="1297460" algn="l"/>
                <a:tab pos="1704985" algn="l"/>
                <a:tab pos="2112512" algn="l"/>
                <a:tab pos="2520037" algn="l"/>
                <a:tab pos="2927564" algn="l"/>
                <a:tab pos="3335089" algn="l"/>
                <a:tab pos="3742616" algn="l"/>
                <a:tab pos="4150141" algn="l"/>
                <a:tab pos="4557668" algn="l"/>
                <a:tab pos="4965193" algn="l"/>
                <a:tab pos="5372720" algn="l"/>
                <a:tab pos="5780245" algn="l"/>
                <a:tab pos="6187772" algn="l"/>
                <a:tab pos="6595297" algn="l"/>
                <a:tab pos="7002824" algn="l"/>
                <a:tab pos="7410349" algn="l"/>
                <a:tab pos="7817876" algn="l"/>
                <a:tab pos="8225401" algn="l"/>
              </a:tabLst>
            </a:pPr>
            <a:r>
              <a:rPr lang="es-ES" sz="2400" dirty="0"/>
              <a:t>Calidad de los recursos educativos y de los servicios de la UVS.</a:t>
            </a:r>
          </a:p>
          <a:p>
            <a:pPr marL="387366" lvl="0" indent="-292325">
              <a:spcBef>
                <a:spcPts val="0"/>
              </a:spcBef>
              <a:spcAft>
                <a:spcPts val="600"/>
              </a:spcAft>
              <a:buClr>
                <a:srgbClr val="9EB917"/>
              </a:buClr>
              <a:buSzPct val="75000"/>
              <a:buFont typeface="Wingdings" charset="2"/>
              <a:buChar char="q"/>
              <a:tabLst>
                <a:tab pos="387366" algn="l"/>
                <a:tab pos="482408" algn="l"/>
                <a:tab pos="889933" algn="l"/>
                <a:tab pos="1297460" algn="l"/>
                <a:tab pos="1704985" algn="l"/>
                <a:tab pos="2112512" algn="l"/>
                <a:tab pos="2520037" algn="l"/>
                <a:tab pos="2927564" algn="l"/>
                <a:tab pos="3335089" algn="l"/>
                <a:tab pos="3742616" algn="l"/>
                <a:tab pos="4150141" algn="l"/>
                <a:tab pos="4557668" algn="l"/>
                <a:tab pos="4965193" algn="l"/>
                <a:tab pos="5372720" algn="l"/>
                <a:tab pos="5780245" algn="l"/>
                <a:tab pos="6187772" algn="l"/>
                <a:tab pos="6595297" algn="l"/>
                <a:tab pos="7002824" algn="l"/>
                <a:tab pos="7410349" algn="l"/>
                <a:tab pos="7817876" algn="l"/>
                <a:tab pos="8225401" algn="l"/>
              </a:tabLst>
            </a:pPr>
            <a:r>
              <a:rPr lang="es-ES" sz="2400" dirty="0"/>
              <a:t>Derecho de autor.</a:t>
            </a:r>
          </a:p>
          <a:p>
            <a:pPr marL="387366" indent="-292325">
              <a:spcBef>
                <a:spcPts val="544"/>
              </a:spcBef>
              <a:spcAft>
                <a:spcPts val="1089"/>
              </a:spcAft>
              <a:buClr>
                <a:srgbClr val="9EB917"/>
              </a:buClr>
              <a:buSzPct val="75000"/>
              <a:buFont typeface="Wingdings" charset="2"/>
              <a:buChar char="q"/>
              <a:tabLst>
                <a:tab pos="387366" algn="l"/>
                <a:tab pos="482408" algn="l"/>
                <a:tab pos="889933" algn="l"/>
                <a:tab pos="1297460" algn="l"/>
                <a:tab pos="1704985" algn="l"/>
                <a:tab pos="2112512" algn="l"/>
                <a:tab pos="2520037" algn="l"/>
                <a:tab pos="2927564" algn="l"/>
                <a:tab pos="3335089" algn="l"/>
                <a:tab pos="3742616" algn="l"/>
                <a:tab pos="4150141" algn="l"/>
                <a:tab pos="4557668" algn="l"/>
                <a:tab pos="4965193" algn="l"/>
                <a:tab pos="5372720" algn="l"/>
                <a:tab pos="5780245" algn="l"/>
                <a:tab pos="6187772" algn="l"/>
                <a:tab pos="6595297" algn="l"/>
                <a:tab pos="7002824" algn="l"/>
                <a:tab pos="7410349" algn="l"/>
                <a:tab pos="7817876" algn="l"/>
                <a:tab pos="8225401" algn="l"/>
              </a:tabLst>
            </a:pPr>
            <a:endParaRPr lang="es-ES" sz="2000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45425" y="4071942"/>
            <a:ext cx="198399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2" y="2420348"/>
            <a:ext cx="4729189" cy="833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perspectiveContrastingLeftFacing"/>
            <a:lightRig rig="threePt" dir="t"/>
          </a:scene3d>
        </p:spPr>
      </p:pic>
      <p:sp>
        <p:nvSpPr>
          <p:cNvPr id="11" name="10 CuadroTexto"/>
          <p:cNvSpPr txBox="1"/>
          <p:nvPr/>
        </p:nvSpPr>
        <p:spPr>
          <a:xfrm>
            <a:off x="2071670" y="214291"/>
            <a:ext cx="6000792" cy="1000132"/>
          </a:xfrm>
          <a:prstGeom prst="rect">
            <a:avLst/>
          </a:prstGeom>
          <a:solidFill>
            <a:srgbClr val="9EB917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s-ES" sz="3600" b="1" cap="sm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Educación Abierta en la UVS</a:t>
            </a:r>
            <a:endParaRPr lang="es-ES" sz="3600" b="1" cap="small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13 Grupo"/>
          <p:cNvGrpSpPr/>
          <p:nvPr/>
        </p:nvGrpSpPr>
        <p:grpSpPr>
          <a:xfrm>
            <a:off x="5657883" y="3071786"/>
            <a:ext cx="3143240" cy="3786214"/>
            <a:chOff x="0" y="1857364"/>
            <a:chExt cx="3571868" cy="4000528"/>
          </a:xfrm>
          <a:scene3d>
            <a:camera prst="perspectiveContrastingLeftFacing"/>
            <a:lightRig rig="threePt" dir="t"/>
          </a:scene3d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5720" y="2428868"/>
              <a:ext cx="3076394" cy="785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071538" y="3286124"/>
              <a:ext cx="1157286" cy="731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9" name="Picture 6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85721" y="4071942"/>
              <a:ext cx="2571768" cy="73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" name="Picture 7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214546" y="3429000"/>
              <a:ext cx="723903" cy="7939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" name="11 Nube"/>
            <p:cNvSpPr/>
            <p:nvPr/>
          </p:nvSpPr>
          <p:spPr>
            <a:xfrm>
              <a:off x="0" y="1857364"/>
              <a:ext cx="3571868" cy="4000528"/>
            </a:xfrm>
            <a:prstGeom prst="cloud">
              <a:avLst/>
            </a:prstGeom>
            <a:solidFill>
              <a:schemeClr val="accent1"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3" name="12 Imagen" descr="logoinfomed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86413" y="1428736"/>
            <a:ext cx="2713620" cy="734274"/>
          </a:xfrm>
          <a:prstGeom prst="rect">
            <a:avLst/>
          </a:prstGeom>
        </p:spPr>
      </p:pic>
      <p:pic>
        <p:nvPicPr>
          <p:cNvPr id="7" name="Picture 11" descr="logo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00100" y="0"/>
            <a:ext cx="1428759" cy="142876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2000240"/>
            <a:ext cx="5429256" cy="261464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s-ES" sz="2800" dirty="0" smtClean="0"/>
              <a:t>Recursos Educativos Abiertos</a:t>
            </a:r>
          </a:p>
          <a:p>
            <a:pPr lvl="1">
              <a:spcBef>
                <a:spcPts val="0"/>
              </a:spcBef>
            </a:pPr>
            <a:r>
              <a:rPr lang="es-ES" dirty="0" smtClean="0"/>
              <a:t>Libros abiertos</a:t>
            </a:r>
          </a:p>
          <a:p>
            <a:pPr lvl="1">
              <a:spcBef>
                <a:spcPts val="0"/>
              </a:spcBef>
            </a:pPr>
            <a:r>
              <a:rPr lang="es-ES" dirty="0" smtClean="0"/>
              <a:t>Revistas Abiertas</a:t>
            </a:r>
          </a:p>
          <a:p>
            <a:pPr lvl="1">
              <a:spcBef>
                <a:spcPts val="0"/>
              </a:spcBef>
            </a:pPr>
            <a:r>
              <a:rPr lang="es-ES" dirty="0" smtClean="0"/>
              <a:t>Cursos abiertos</a:t>
            </a:r>
          </a:p>
          <a:p>
            <a:pPr lvl="1">
              <a:spcBef>
                <a:spcPts val="0"/>
              </a:spcBef>
            </a:pPr>
            <a:r>
              <a:rPr lang="es-ES" dirty="0" smtClean="0"/>
              <a:t>Objetos de Aprendizaje Abiertos</a:t>
            </a:r>
            <a:endParaRPr lang="es-ES" dirty="0"/>
          </a:p>
        </p:txBody>
      </p:sp>
      <p:sp>
        <p:nvSpPr>
          <p:cNvPr id="15" name="1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324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ES" dirty="0" smtClean="0"/>
              <a:t>Prácticas Educativas Abiertas</a:t>
            </a:r>
          </a:p>
          <a:p>
            <a:pPr marL="742950" lvl="2" indent="-342900">
              <a:spcBef>
                <a:spcPts val="0"/>
              </a:spcBef>
            </a:pPr>
            <a:r>
              <a:rPr lang="es-ES" sz="3200" dirty="0" smtClean="0"/>
              <a:t>MOOC</a:t>
            </a:r>
          </a:p>
          <a:p>
            <a:pPr marL="742950" lvl="2" indent="-342900">
              <a:spcBef>
                <a:spcPts val="0"/>
              </a:spcBef>
            </a:pPr>
            <a:r>
              <a:rPr lang="es-ES" sz="3200" dirty="0" smtClean="0"/>
              <a:t>Redes y comunidades virtuales</a:t>
            </a:r>
          </a:p>
          <a:p>
            <a:pPr marL="742950" lvl="2" indent="-342900">
              <a:spcBef>
                <a:spcPts val="0"/>
              </a:spcBef>
            </a:pPr>
            <a:r>
              <a:rPr lang="es-ES" sz="3200" dirty="0" smtClean="0"/>
              <a:t>Investigación abierta</a:t>
            </a:r>
          </a:p>
          <a:p>
            <a:pPr marL="742950" lvl="2" indent="-342900">
              <a:spcBef>
                <a:spcPts val="0"/>
              </a:spcBef>
            </a:pPr>
            <a:r>
              <a:rPr lang="es-ES" sz="3200" dirty="0" smtClean="0"/>
              <a:t>Clínica Virtual</a:t>
            </a: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s-ES" sz="3200" dirty="0" smtClean="0"/>
              <a:t>Herramientas (tecnologías abiertas)</a:t>
            </a:r>
          </a:p>
        </p:txBody>
      </p:sp>
      <p:pic>
        <p:nvPicPr>
          <p:cNvPr id="4" name="Picture 7" descr="moodle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5005394"/>
            <a:ext cx="142999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iniciativa supercursologo"/>
          <p:cNvPicPr>
            <a:picLocks noChangeAspect="1" noChangeArrowheads="1"/>
          </p:cNvPicPr>
          <p:nvPr/>
        </p:nvPicPr>
        <p:blipFill>
          <a:blip r:embed="rId4"/>
          <a:srcRect l="5536" r="6664" b="-1117"/>
          <a:stretch>
            <a:fillRect/>
          </a:stretch>
        </p:blipFill>
        <p:spPr bwMode="auto">
          <a:xfrm>
            <a:off x="3071802" y="5291146"/>
            <a:ext cx="263048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perspectiveContrastingRightFacing"/>
            <a:lightRig rig="threePt" dir="t"/>
          </a:scene3d>
        </p:spPr>
      </p:pic>
      <p:pic>
        <p:nvPicPr>
          <p:cNvPr id="9" name="42 Imagen" descr="rembrandt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794" y="5362584"/>
            <a:ext cx="85725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2071670" y="214291"/>
            <a:ext cx="6000792" cy="1000132"/>
          </a:xfrm>
          <a:prstGeom prst="rect">
            <a:avLst/>
          </a:prstGeom>
          <a:solidFill>
            <a:srgbClr val="9EB917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s-ES" sz="3600" b="1" cap="sm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Educación Abierta en la UVS</a:t>
            </a:r>
            <a:endParaRPr lang="es-ES" sz="3600" b="1" cap="small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3" name="Picture 11" descr="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00100" y="0"/>
            <a:ext cx="1428759" cy="1428760"/>
          </a:xfrm>
          <a:prstGeom prst="rect">
            <a:avLst/>
          </a:prstGeom>
          <a:noFill/>
        </p:spPr>
      </p:pic>
      <p:sp>
        <p:nvSpPr>
          <p:cNvPr id="14" name="1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2571744"/>
            <a:ext cx="5000660" cy="3500462"/>
          </a:xfrm>
        </p:spPr>
        <p:txBody>
          <a:bodyPr>
            <a:noAutofit/>
          </a:bodyPr>
          <a:lstStyle/>
          <a:p>
            <a:pPr marL="446088" lvl="1" indent="-446088">
              <a:spcBef>
                <a:spcPts val="0"/>
              </a:spcBef>
              <a:buNone/>
            </a:pPr>
            <a:r>
              <a:rPr lang="es-ES_tradnl" sz="2400" dirty="0" smtClean="0"/>
              <a:t>1</a:t>
            </a:r>
            <a:r>
              <a:rPr lang="es-ES_tradnl" sz="2400" dirty="0"/>
              <a:t>.	Creación del recurso por el autor </a:t>
            </a:r>
            <a:endParaRPr lang="es-ES" sz="2400" dirty="0"/>
          </a:p>
          <a:p>
            <a:pPr marL="446088" lvl="1" indent="-446088">
              <a:spcBef>
                <a:spcPts val="0"/>
              </a:spcBef>
              <a:buNone/>
            </a:pPr>
            <a:r>
              <a:rPr lang="es-ES_tradnl" sz="2400" dirty="0"/>
              <a:t>2.	Llenado de los metadatos</a:t>
            </a:r>
            <a:endParaRPr lang="es-ES" sz="2400" dirty="0"/>
          </a:p>
          <a:p>
            <a:pPr marL="446088" lvl="1" indent="-446088">
              <a:spcBef>
                <a:spcPts val="0"/>
              </a:spcBef>
              <a:buNone/>
            </a:pPr>
            <a:r>
              <a:rPr lang="es-ES_tradnl" sz="2400" dirty="0"/>
              <a:t>3.	Revisión por el especialista en Información científico-técnica designado</a:t>
            </a:r>
            <a:endParaRPr lang="es-ES" sz="2400" dirty="0"/>
          </a:p>
          <a:p>
            <a:pPr marL="446088" lvl="1" indent="-446088">
              <a:spcBef>
                <a:spcPts val="0"/>
              </a:spcBef>
              <a:buNone/>
            </a:pPr>
            <a:r>
              <a:rPr lang="es-ES_tradnl" sz="2400" dirty="0"/>
              <a:t>4.	Aprobación y visibilidad del recurso por los canales RSS</a:t>
            </a:r>
            <a:endParaRPr lang="es-ES" sz="2400" dirty="0"/>
          </a:p>
        </p:txBody>
      </p:sp>
      <p:sp>
        <p:nvSpPr>
          <p:cNvPr id="5" name="4 Rectángulo"/>
          <p:cNvSpPr/>
          <p:nvPr/>
        </p:nvSpPr>
        <p:spPr>
          <a:xfrm>
            <a:off x="7929586" y="0"/>
            <a:ext cx="1214414" cy="107154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0" y="437342"/>
            <a:ext cx="8228160" cy="1062832"/>
          </a:xfrm>
          <a:prstGeom prst="rect">
            <a:avLst/>
          </a:prstGeom>
          <a:solidFill>
            <a:srgbClr val="9EB917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s-ES_tradnl" sz="3200" b="1" cap="sm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Repositorio </a:t>
            </a:r>
            <a:r>
              <a:rPr lang="es-ES_tradnl" sz="3200" b="1" cap="sm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 Recurso Educativos</a:t>
            </a:r>
            <a:endParaRPr lang="es-ES" altLang="zh-CN" sz="3200" b="1" cap="small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000100" y="1714488"/>
            <a:ext cx="74295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800" b="1" i="1" dirty="0" smtClean="0"/>
              <a:t>Procedimiento para la incorporación de recursos al repositorio</a:t>
            </a:r>
            <a:endParaRPr lang="es-ES" sz="2800" b="1" i="1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14480" y="6492875"/>
            <a:ext cx="2895600" cy="365125"/>
          </a:xfrm>
        </p:spPr>
        <p:txBody>
          <a:bodyPr/>
          <a:lstStyle/>
          <a:p>
            <a:r>
              <a:rPr lang="es-ES" dirty="0" smtClean="0"/>
              <a:t>Dra. </a:t>
            </a:r>
            <a:r>
              <a:rPr lang="es-ES" dirty="0" err="1" smtClean="0"/>
              <a:t>Grisel</a:t>
            </a:r>
            <a:r>
              <a:rPr lang="es-ES" dirty="0" smtClean="0"/>
              <a:t> </a:t>
            </a:r>
            <a:r>
              <a:rPr lang="es-ES" dirty="0" err="1" smtClean="0"/>
              <a:t>Zacca</a:t>
            </a:r>
            <a:r>
              <a:rPr lang="es-ES" dirty="0" smtClean="0"/>
              <a:t> </a:t>
            </a:r>
            <a:r>
              <a:rPr lang="es-ES" dirty="0" err="1" smtClean="0"/>
              <a:t>Glez</a:t>
            </a:r>
            <a:r>
              <a:rPr lang="es-ES" dirty="0" smtClean="0"/>
              <a:t>, UVS</a:t>
            </a:r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3073276"/>
            <a:ext cx="4237090" cy="310391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CuadroTexto 3"/>
          <p:cNvSpPr txBox="1"/>
          <p:nvPr/>
        </p:nvSpPr>
        <p:spPr>
          <a:xfrm>
            <a:off x="611560" y="5805264"/>
            <a:ext cx="2665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hlinkClick r:id="rId4"/>
              </a:rPr>
              <a:t>http://</a:t>
            </a:r>
            <a:r>
              <a:rPr lang="es-ES" dirty="0" smtClean="0">
                <a:hlinkClick r:id="rId4"/>
              </a:rPr>
              <a:t>recursosuvs.sld.cu/</a:t>
            </a: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l"/>
            <a:r>
              <a:rPr lang="es-ES" b="1" dirty="0" smtClean="0">
                <a:solidFill>
                  <a:srgbClr val="003300"/>
                </a:solidFill>
              </a:rPr>
              <a:t>¿Qué podemos hacer?</a:t>
            </a:r>
            <a:endParaRPr lang="es-ES" b="1" dirty="0">
              <a:solidFill>
                <a:srgbClr val="003300"/>
              </a:solidFill>
            </a:endParaRPr>
          </a:p>
        </p:txBody>
      </p:sp>
      <p:graphicFrame>
        <p:nvGraphicFramePr>
          <p:cNvPr id="6" name="5 Diagrama"/>
          <p:cNvGraphicFramePr/>
          <p:nvPr/>
        </p:nvGraphicFramePr>
        <p:xfrm>
          <a:off x="1071538" y="1071570"/>
          <a:ext cx="6572296" cy="5786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8143900" y="928670"/>
            <a:ext cx="428628" cy="569386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/>
              <a:t>INVESTIGACIÓN</a:t>
            </a:r>
            <a:endParaRPr lang="es-ES" sz="2800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71868" y="6492875"/>
            <a:ext cx="2895600" cy="365125"/>
          </a:xfrm>
        </p:spPr>
        <p:txBody>
          <a:bodyPr/>
          <a:lstStyle/>
          <a:p>
            <a:r>
              <a:rPr lang="es-ES" dirty="0" smtClean="0"/>
              <a:t>Dra. </a:t>
            </a:r>
            <a:r>
              <a:rPr lang="es-ES" dirty="0" err="1" smtClean="0"/>
              <a:t>Grisel</a:t>
            </a:r>
            <a:r>
              <a:rPr lang="es-ES" dirty="0" smtClean="0"/>
              <a:t> </a:t>
            </a:r>
            <a:r>
              <a:rPr lang="es-ES" dirty="0" err="1" smtClean="0"/>
              <a:t>Zacca</a:t>
            </a:r>
            <a:r>
              <a:rPr lang="es-ES" dirty="0" smtClean="0"/>
              <a:t> </a:t>
            </a:r>
            <a:r>
              <a:rPr lang="es-ES" dirty="0" err="1" smtClean="0"/>
              <a:t>Glez</a:t>
            </a:r>
            <a:r>
              <a:rPr lang="es-ES" dirty="0" smtClean="0"/>
              <a:t>, UVS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s-ES" sz="2400" dirty="0" smtClean="0"/>
              <a:t>	La Educación Abierta Educación Abierta es, en su esencia, compartir de forma libre y con acceso abierto. Libre porque se ofrecen los materiales sin coste alguno, con libertad de uso, y abierto a la utilización de herramientas legales (licencias abiertas) que permiten a todos reutilizar y modificar recursos educativos .  (Open </a:t>
            </a:r>
            <a:r>
              <a:rPr lang="es-ES" sz="2400" dirty="0" err="1" smtClean="0"/>
              <a:t>Educational</a:t>
            </a:r>
            <a:r>
              <a:rPr lang="es-ES" sz="2400" dirty="0" smtClean="0"/>
              <a:t> </a:t>
            </a:r>
            <a:r>
              <a:rPr lang="es-ES" sz="2400" dirty="0" err="1" smtClean="0"/>
              <a:t>Week</a:t>
            </a:r>
            <a:r>
              <a:rPr lang="es-ES" sz="2400" dirty="0" smtClean="0"/>
              <a:t>, 2014)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Finalidad </a:t>
            </a:r>
            <a:r>
              <a:rPr lang="es-ES" sz="2400" dirty="0" smtClean="0">
                <a:solidFill>
                  <a:srgbClr val="92D050"/>
                </a:solidFill>
                <a:sym typeface="Wingdings 3"/>
              </a:rPr>
              <a:t></a:t>
            </a:r>
            <a:r>
              <a:rPr lang="es-ES" sz="2400" dirty="0" smtClean="0">
                <a:sym typeface="Wingdings 3"/>
              </a:rPr>
              <a:t> </a:t>
            </a:r>
            <a:r>
              <a:rPr lang="es-ES" sz="2400" dirty="0" smtClean="0"/>
              <a:t>permitir el acceso libre de cualquier persona a la información científica, académica y cultural que representa el conocimiento humano.</a:t>
            </a:r>
            <a:endParaRPr lang="es-ES" sz="2400" dirty="0"/>
          </a:p>
        </p:txBody>
      </p:sp>
      <p:sp>
        <p:nvSpPr>
          <p:cNvPr id="4" name="3 Rectángulo"/>
          <p:cNvSpPr/>
          <p:nvPr/>
        </p:nvSpPr>
        <p:spPr>
          <a:xfrm>
            <a:off x="7929586" y="0"/>
            <a:ext cx="1214414" cy="107154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868346"/>
          </a:xfrm>
          <a:solidFill>
            <a:srgbClr val="9EB917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s-ES" b="1" cap="small" dirty="0" smtClean="0">
                <a:solidFill>
                  <a:schemeClr val="bg1"/>
                </a:solidFill>
              </a:rPr>
              <a:t>Educación Abierta</a:t>
            </a:r>
            <a:endParaRPr lang="es-ES" b="1" cap="small" dirty="0">
              <a:solidFill>
                <a:schemeClr val="bg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5715016"/>
            <a:ext cx="8172480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2000" dirty="0" smtClean="0">
                <a:solidFill>
                  <a:prstClr val="black"/>
                </a:solidFill>
              </a:rPr>
              <a:t>tiene sus bases en el concepto de conocimiento libre y está inspirada en el movimiento de Software Libre. (</a:t>
            </a:r>
            <a:r>
              <a:rPr lang="es-ES" sz="2000" dirty="0" smtClean="0"/>
              <a:t>Valverde </a:t>
            </a:r>
            <a:r>
              <a:rPr lang="es-ES" sz="2000" dirty="0" err="1" smtClean="0"/>
              <a:t>Berrocoso</a:t>
            </a:r>
            <a:r>
              <a:rPr lang="es-ES" sz="2000" dirty="0" smtClean="0"/>
              <a:t>, 2010</a:t>
            </a:r>
            <a:r>
              <a:rPr lang="es-ES" sz="2000" dirty="0" smtClean="0">
                <a:solidFill>
                  <a:prstClr val="black"/>
                </a:solidFill>
              </a:rPr>
              <a:t>)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80458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7929586" y="0"/>
            <a:ext cx="1214414" cy="107154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868346"/>
          </a:xfrm>
          <a:solidFill>
            <a:srgbClr val="9EB917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s-ES" b="1" cap="small" dirty="0" smtClean="0">
                <a:solidFill>
                  <a:schemeClr val="bg1"/>
                </a:solidFill>
              </a:rPr>
              <a:t>Educación Abierta</a:t>
            </a:r>
            <a:endParaRPr lang="es-ES" b="1" cap="smal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391160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SzPct val="70000"/>
              <a:buFont typeface="Wingdings" pitchFamily="2" charset="2"/>
              <a:buChar char=""/>
            </a:pPr>
            <a:r>
              <a:rPr lang="es-ES" dirty="0" smtClean="0"/>
              <a:t>vasto corpus de recursos educativos abierto y  libre  en la Internet.</a:t>
            </a:r>
          </a:p>
          <a:p>
            <a:pPr>
              <a:buSzPct val="70000"/>
              <a:buFont typeface="Wingdings" pitchFamily="2" charset="2"/>
              <a:buChar char=""/>
            </a:pPr>
            <a:r>
              <a:rPr lang="es-ES" dirty="0" smtClean="0"/>
              <a:t>cada persona en el planeta puedan acceder y contribuir a la suma del conocimiento humano. </a:t>
            </a:r>
          </a:p>
          <a:p>
            <a:pPr>
              <a:buSzPct val="70000"/>
              <a:buFont typeface="Wingdings" pitchFamily="2" charset="2"/>
              <a:buChar char=""/>
            </a:pPr>
            <a:r>
              <a:rPr lang="es-ES" dirty="0" smtClean="0"/>
              <a:t>una nueva pedagogía: construcción conjunta del conocimiento y desarrollo de habilidades.</a:t>
            </a:r>
          </a:p>
          <a:p>
            <a:pPr>
              <a:buSzPct val="70000"/>
            </a:pP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714316" y="1285860"/>
            <a:ext cx="8429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s-ES" sz="2800" i="1" dirty="0" smtClean="0">
                <a:solidFill>
                  <a:prstClr val="black"/>
                </a:solidFill>
              </a:rPr>
              <a:t>una revolución global en la enseñanza y el aprendizaje</a:t>
            </a:r>
            <a:endParaRPr lang="es-ES" sz="2800" i="1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14348" y="5857892"/>
            <a:ext cx="735811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Declaración de Ciudad del Cabo para la Educación Abierta: Abriendo la promesa de Recursos Educativos Abiertos. </a:t>
            </a:r>
            <a:r>
              <a:rPr lang="en-US" sz="1100" i="1" dirty="0" smtClean="0"/>
              <a:t>September, 2007. Cape Town, South Africa</a:t>
            </a:r>
            <a:endParaRPr lang="es-ES" sz="1100" dirty="0" smtClean="0"/>
          </a:p>
          <a:p>
            <a:r>
              <a:rPr lang="es-ES" sz="1100" dirty="0" smtClean="0"/>
              <a:t>http://www.capetowndeclaration.org/translations/spanish-translation</a:t>
            </a:r>
            <a:endParaRPr lang="es-ES" sz="1100" dirty="0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Dra. </a:t>
            </a:r>
            <a:r>
              <a:rPr lang="es-ES" dirty="0" err="1" smtClean="0"/>
              <a:t>Grisel</a:t>
            </a:r>
            <a:r>
              <a:rPr lang="es-ES" dirty="0" smtClean="0"/>
              <a:t> </a:t>
            </a:r>
            <a:r>
              <a:rPr lang="es-ES" dirty="0" err="1" smtClean="0"/>
              <a:t>Zacca</a:t>
            </a:r>
            <a:r>
              <a:rPr lang="es-ES" dirty="0" smtClean="0"/>
              <a:t> </a:t>
            </a:r>
            <a:r>
              <a:rPr lang="es-ES" dirty="0" err="1" smtClean="0"/>
              <a:t>Glez</a:t>
            </a:r>
            <a:r>
              <a:rPr lang="es-ES" dirty="0" smtClean="0"/>
              <a:t>, UVS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Autofit/>
          </a:bodyPr>
          <a:lstStyle/>
          <a:p>
            <a:pPr>
              <a:buClr>
                <a:srgbClr val="92D050"/>
              </a:buClr>
              <a:buFont typeface="Wingdings 3" pitchFamily="18" charset="2"/>
              <a:buChar char=""/>
            </a:pPr>
            <a:r>
              <a:rPr lang="es-ES" sz="2400" dirty="0" smtClean="0"/>
              <a:t>el conocimiento debe ser libre y abierto para usarlo y </a:t>
            </a:r>
            <a:r>
              <a:rPr lang="es-ES" sz="2400" dirty="0" err="1" smtClean="0"/>
              <a:t>reutilizarlo</a:t>
            </a:r>
            <a:r>
              <a:rPr lang="es-ES" sz="2400" dirty="0" smtClean="0"/>
              <a:t>; </a:t>
            </a:r>
          </a:p>
          <a:p>
            <a:pPr>
              <a:buClr>
                <a:srgbClr val="92D050"/>
              </a:buClr>
              <a:buFont typeface="Wingdings 3" pitchFamily="18" charset="2"/>
              <a:buChar char=""/>
            </a:pPr>
            <a:r>
              <a:rPr lang="es-ES" sz="2400" dirty="0" smtClean="0"/>
              <a:t>se debe fomentar y facilitar la colaboración en</a:t>
            </a:r>
          </a:p>
          <a:p>
            <a:pPr>
              <a:buClr>
                <a:srgbClr val="92D050"/>
              </a:buClr>
              <a:buFont typeface="Wingdings 3" pitchFamily="18" charset="2"/>
              <a:buChar char=""/>
            </a:pPr>
            <a:r>
              <a:rPr lang="es-ES" sz="2400" dirty="0" smtClean="0"/>
              <a:t>la construcción y reelaboración del conocimiento;</a:t>
            </a:r>
          </a:p>
          <a:p>
            <a:pPr>
              <a:buClr>
                <a:srgbClr val="92D050"/>
              </a:buClr>
              <a:buFont typeface="Wingdings 3" pitchFamily="18" charset="2"/>
              <a:buChar char=""/>
            </a:pPr>
            <a:r>
              <a:rPr lang="es-ES" sz="2400" dirty="0" smtClean="0"/>
              <a:t>compartir conocimientos debe ser recompensado por su  contribución a la educación y la investigación; y </a:t>
            </a:r>
          </a:p>
          <a:p>
            <a:pPr>
              <a:buClr>
                <a:srgbClr val="92D050"/>
              </a:buClr>
              <a:buFont typeface="Wingdings 3" pitchFamily="18" charset="2"/>
              <a:buChar char=""/>
            </a:pPr>
            <a:r>
              <a:rPr lang="es-ES" sz="2400" dirty="0" smtClean="0"/>
              <a:t>la innovación educativa  necesita comunidades de práctica y reflexión que aporten recursos educativos libres</a:t>
            </a:r>
          </a:p>
          <a:p>
            <a:endParaRPr lang="es-ES" sz="2400" dirty="0"/>
          </a:p>
        </p:txBody>
      </p:sp>
      <p:sp>
        <p:nvSpPr>
          <p:cNvPr id="4" name="3 Rectángulo"/>
          <p:cNvSpPr/>
          <p:nvPr/>
        </p:nvSpPr>
        <p:spPr>
          <a:xfrm>
            <a:off x="7929586" y="0"/>
            <a:ext cx="1214414" cy="107154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868346"/>
          </a:xfrm>
          <a:solidFill>
            <a:srgbClr val="9EB917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s-ES" b="1" cap="small" dirty="0" smtClean="0">
                <a:solidFill>
                  <a:schemeClr val="bg1"/>
                </a:solidFill>
              </a:rPr>
              <a:t>Educación Abierta: principios</a:t>
            </a:r>
            <a:endParaRPr lang="es-ES" b="1" cap="small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7158" y="5357826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Valverde </a:t>
            </a:r>
            <a:r>
              <a:rPr lang="es-ES" sz="1600" dirty="0" err="1" smtClean="0"/>
              <a:t>Berrocoso</a:t>
            </a:r>
            <a:r>
              <a:rPr lang="es-ES" sz="1600" dirty="0" smtClean="0"/>
              <a:t> J. (2010). El movimiento de educación abierta y la universidad expandida. </a:t>
            </a:r>
            <a:r>
              <a:rPr lang="es-ES" sz="1600" i="1" dirty="0" smtClean="0"/>
              <a:t>Tendencias Pedagógicas</a:t>
            </a:r>
            <a:r>
              <a:rPr lang="es-ES" sz="1600" dirty="0" smtClean="0"/>
              <a:t>, 16, 157-180. Disponible en: http://www.tendenciaspedagogicas.com/Articulos/2010_16_10.pdf</a:t>
            </a:r>
            <a:endParaRPr lang="es-ES" sz="1600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s-ES" dirty="0" smtClean="0"/>
              <a:t>Dra. Grisel Zacca Glez, UVS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3607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929586" y="0"/>
            <a:ext cx="1214414" cy="107154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9EB917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s-ES" sz="4000" b="1" cap="small" dirty="0" smtClean="0">
                <a:solidFill>
                  <a:schemeClr val="bg1"/>
                </a:solidFill>
              </a:rPr>
              <a:t>Educación Abierta: estrategias</a:t>
            </a:r>
            <a:endParaRPr lang="es-ES" sz="4000" b="1" cap="small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es-ES" dirty="0" smtClean="0"/>
              <a:t>Recursos Educativos Abiertos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es-ES" dirty="0" smtClean="0"/>
              <a:t>Prácticas Educativas Abiertas</a:t>
            </a:r>
          </a:p>
          <a:p>
            <a:pPr>
              <a:buClr>
                <a:schemeClr val="tx1">
                  <a:lumMod val="65000"/>
                  <a:lumOff val="35000"/>
                </a:schemeClr>
              </a:buClr>
            </a:pPr>
            <a:r>
              <a:rPr lang="es-ES" dirty="0" smtClean="0"/>
              <a:t>Tecnologías Abiertas</a:t>
            </a:r>
          </a:p>
          <a:p>
            <a:pPr lvl="1">
              <a:buClr>
                <a:schemeClr val="tx1">
                  <a:lumMod val="65000"/>
                  <a:lumOff val="35000"/>
                </a:schemeClr>
              </a:buClr>
            </a:pPr>
            <a:r>
              <a:rPr lang="es-ES" dirty="0" smtClean="0"/>
              <a:t>Facilitan el aprendizaje colaborativo y flexible</a:t>
            </a:r>
          </a:p>
          <a:p>
            <a:pPr lvl="1">
              <a:buClr>
                <a:schemeClr val="tx1">
                  <a:lumMod val="65000"/>
                  <a:lumOff val="35000"/>
                </a:schemeClr>
              </a:buClr>
            </a:pPr>
            <a:r>
              <a:rPr lang="es-ES" dirty="0" smtClean="0"/>
              <a:t>Compartir prácticas de enseñanza (</a:t>
            </a:r>
            <a:r>
              <a:rPr lang="es-ES" dirty="0" err="1" smtClean="0"/>
              <a:t>Opencourseware</a:t>
            </a:r>
            <a:r>
              <a:rPr lang="es-ES" dirty="0" smtClean="0"/>
              <a:t>)</a:t>
            </a:r>
          </a:p>
          <a:p>
            <a:pPr marL="342900" lvl="1" indent="-34290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s-ES" sz="3200" dirty="0" smtClean="0"/>
              <a:t>Nuevos enfoques</a:t>
            </a:r>
          </a:p>
          <a:p>
            <a:pPr lvl="1">
              <a:buClr>
                <a:schemeClr val="tx1">
                  <a:lumMod val="65000"/>
                  <a:lumOff val="35000"/>
                </a:schemeClr>
              </a:buClr>
            </a:pPr>
            <a:r>
              <a:rPr lang="es-ES" dirty="0" smtClean="0"/>
              <a:t>Evaluación</a:t>
            </a:r>
          </a:p>
          <a:p>
            <a:pPr lvl="1">
              <a:buClr>
                <a:schemeClr val="tx1">
                  <a:lumMod val="65000"/>
                  <a:lumOff val="35000"/>
                </a:schemeClr>
              </a:buClr>
            </a:pPr>
            <a:r>
              <a:rPr lang="es-ES" dirty="0" smtClean="0"/>
              <a:t>Acreditación </a:t>
            </a:r>
          </a:p>
          <a:p>
            <a:pPr lvl="1">
              <a:buClr>
                <a:schemeClr val="tx1">
                  <a:lumMod val="65000"/>
                  <a:lumOff val="35000"/>
                </a:schemeClr>
              </a:buClr>
            </a:pPr>
            <a:r>
              <a:rPr lang="es-ES" dirty="0" smtClean="0"/>
              <a:t>Aprendizaje colaborativo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Dra. Grisel Zacca Glez, UVS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7929586" y="0"/>
            <a:ext cx="1214414" cy="107154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b="1" dirty="0" smtClean="0"/>
              <a:t>Claves</a:t>
            </a:r>
          </a:p>
          <a:p>
            <a:pPr lvl="1"/>
            <a:r>
              <a:rPr lang="es-ES" dirty="0" smtClean="0"/>
              <a:t>Reutilización (uso, distribución, revisión, adaptación, traducción, mejoramiento--&gt;requisito de atribución)</a:t>
            </a:r>
          </a:p>
          <a:p>
            <a:pPr lvl="1"/>
            <a:r>
              <a:rPr lang="es-ES" dirty="0" smtClean="0"/>
              <a:t>Formato que facilite el uso y la edición</a:t>
            </a:r>
          </a:p>
          <a:p>
            <a:pPr lvl="1"/>
            <a:r>
              <a:rPr lang="es-ES" dirty="0" smtClean="0"/>
              <a:t> Utilizable en distintas plataformas tecnológicas(interoperabilidad)</a:t>
            </a:r>
          </a:p>
          <a:p>
            <a:pPr lvl="1"/>
            <a:endParaRPr lang="es-ES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868346"/>
          </a:xfrm>
          <a:solidFill>
            <a:srgbClr val="9EB917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s-ES" b="1" cap="small" dirty="0" smtClean="0">
                <a:solidFill>
                  <a:schemeClr val="bg1"/>
                </a:solidFill>
              </a:rPr>
              <a:t>Recursos Educativos Abiertos</a:t>
            </a:r>
            <a:endParaRPr lang="es-ES" b="1" cap="small" dirty="0">
              <a:solidFill>
                <a:schemeClr val="bg1"/>
              </a:solidFill>
            </a:endParaRPr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5786" y="1428736"/>
            <a:ext cx="6072230" cy="114300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es-ES" dirty="0" smtClean="0"/>
              <a:t>Conjunto de prácticas en torno a la creación, uso y gestión de los REA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-142908" y="22859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286248" y="2857496"/>
            <a:ext cx="29289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dirty="0" smtClean="0"/>
              <a:t>Políticas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Investigación 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Prácticas alrededor de REA 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Gestión del aprendizaje en los sistemas educativos</a:t>
            </a:r>
          </a:p>
          <a:p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7929586" y="0"/>
            <a:ext cx="1214414" cy="107154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868346"/>
          </a:xfrm>
          <a:solidFill>
            <a:srgbClr val="9EB917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s-ES" b="1" cap="small" dirty="0" smtClean="0">
                <a:solidFill>
                  <a:schemeClr val="bg1"/>
                </a:solidFill>
              </a:rPr>
              <a:t>Prácticas Educativas Abiertas</a:t>
            </a:r>
            <a:endParaRPr lang="es-ES" b="1" cap="small" dirty="0">
              <a:solidFill>
                <a:schemeClr val="bg1"/>
              </a:solidFill>
            </a:endParaRPr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Dra. </a:t>
            </a:r>
            <a:r>
              <a:rPr lang="es-ES" dirty="0" err="1" smtClean="0"/>
              <a:t>Grisel</a:t>
            </a:r>
            <a:r>
              <a:rPr lang="es-ES" dirty="0" smtClean="0"/>
              <a:t> </a:t>
            </a:r>
            <a:r>
              <a:rPr lang="es-ES" dirty="0" err="1" smtClean="0"/>
              <a:t>Zacca</a:t>
            </a:r>
            <a:r>
              <a:rPr lang="es-ES" dirty="0" smtClean="0"/>
              <a:t> </a:t>
            </a:r>
            <a:r>
              <a:rPr lang="es-ES" dirty="0" err="1" smtClean="0"/>
              <a:t>Glez</a:t>
            </a:r>
            <a:r>
              <a:rPr lang="es-ES" dirty="0" smtClean="0"/>
              <a:t>, UVS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929586" y="0"/>
            <a:ext cx="1214414" cy="107154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  <a:solidFill>
            <a:srgbClr val="9EB917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s-ES" sz="2800" b="1" cap="small" dirty="0" smtClean="0">
                <a:solidFill>
                  <a:schemeClr val="bg1"/>
                </a:solidFill>
              </a:rPr>
              <a:t>MOOC (del inglés </a:t>
            </a:r>
            <a:r>
              <a:rPr lang="es-ES" sz="2800" b="1" cap="small" dirty="0" err="1" smtClean="0">
                <a:solidFill>
                  <a:schemeClr val="bg1"/>
                </a:solidFill>
              </a:rPr>
              <a:t>Massive</a:t>
            </a:r>
            <a:r>
              <a:rPr lang="es-ES" sz="2800" b="1" cap="small" dirty="0" smtClean="0">
                <a:solidFill>
                  <a:schemeClr val="bg1"/>
                </a:solidFill>
              </a:rPr>
              <a:t> Online Open </a:t>
            </a:r>
            <a:r>
              <a:rPr lang="es-ES" sz="2800" b="1" cap="small" dirty="0" err="1" smtClean="0">
                <a:solidFill>
                  <a:schemeClr val="bg1"/>
                </a:solidFill>
              </a:rPr>
              <a:t>Course</a:t>
            </a:r>
            <a:r>
              <a:rPr lang="es-ES" sz="2800" b="1" cap="small" dirty="0" smtClean="0">
                <a:solidFill>
                  <a:schemeClr val="bg1"/>
                </a:solidFill>
              </a:rPr>
              <a:t>) o COMA (curso online, masivo y abierto/gratis) 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Gratuitos o pago por la evaluación y acreditación</a:t>
            </a:r>
          </a:p>
          <a:p>
            <a:r>
              <a:rPr lang="es-ES" dirty="0" smtClean="0"/>
              <a:t>Abierto a la participación de cualquier persona que lo desee</a:t>
            </a:r>
          </a:p>
          <a:p>
            <a:r>
              <a:rPr lang="es-ES" dirty="0" smtClean="0"/>
              <a:t>Duración: entre 8 y 12 semanas</a:t>
            </a:r>
          </a:p>
          <a:p>
            <a:r>
              <a:rPr lang="es-ES" dirty="0" smtClean="0"/>
              <a:t>Modelos: c-MOOC y x-MOOC</a:t>
            </a:r>
          </a:p>
          <a:p>
            <a:pPr algn="r">
              <a:buNone/>
            </a:pPr>
            <a:r>
              <a:rPr lang="es-ES" sz="2000" dirty="0" smtClean="0"/>
              <a:t>(</a:t>
            </a:r>
            <a:r>
              <a:rPr lang="es-ES" sz="2000" dirty="0" err="1" smtClean="0"/>
              <a:t>Dolors</a:t>
            </a:r>
            <a:r>
              <a:rPr lang="es-ES" sz="2000" dirty="0" smtClean="0"/>
              <a:t> </a:t>
            </a:r>
            <a:r>
              <a:rPr lang="es-ES" sz="2000" dirty="0" err="1" smtClean="0"/>
              <a:t>Capdet</a:t>
            </a:r>
            <a:r>
              <a:rPr lang="es-ES" sz="2000" dirty="0" smtClean="0"/>
              <a:t>, 2012)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00100" y="5500702"/>
            <a:ext cx="6929486" cy="76944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Comunidad Académica</a:t>
            </a:r>
            <a:endParaRPr lang="es-ES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071670" y="571480"/>
            <a:ext cx="6724851" cy="584775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3200" b="1" i="1" dirty="0" smtClean="0">
                <a:latin typeface="Book Antiqua" pitchFamily="18" charset="0"/>
              </a:rPr>
              <a:t>El conocimiento es un bien público</a:t>
            </a:r>
            <a:endParaRPr lang="es-ES" sz="3200" b="1" i="1" dirty="0">
              <a:latin typeface="Book Antiqua" pitchFamily="18" charset="0"/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2357422" y="1785926"/>
          <a:ext cx="4000528" cy="2920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7 Imagen" descr="Acceso Abierto 1.jpg"/>
          <p:cNvPicPr>
            <a:picLocks noChangeAspect="1"/>
          </p:cNvPicPr>
          <p:nvPr/>
        </p:nvPicPr>
        <p:blipFill>
          <a:blip r:embed="rId8"/>
          <a:srcRect l="83603" r="3112"/>
          <a:stretch>
            <a:fillRect/>
          </a:stretch>
        </p:blipFill>
        <p:spPr>
          <a:xfrm>
            <a:off x="642910" y="571480"/>
            <a:ext cx="1214446" cy="16971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2" name="11 Imagen" descr="repositorio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14414" y="3214686"/>
            <a:ext cx="1643074" cy="132939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perspective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5" name="14 Rectángulo redondeado"/>
          <p:cNvSpPr/>
          <p:nvPr/>
        </p:nvSpPr>
        <p:spPr>
          <a:xfrm>
            <a:off x="6419708" y="1605362"/>
            <a:ext cx="1857388" cy="2643206"/>
          </a:xfrm>
          <a:prstGeom prst="roundRect">
            <a:avLst>
              <a:gd name="adj" fmla="val 16667"/>
            </a:avLst>
          </a:prstGeom>
          <a:ln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r>
              <a:rPr lang="es-ES" sz="2400" dirty="0" smtClean="0"/>
              <a:t>Redistribuir</a:t>
            </a:r>
          </a:p>
          <a:p>
            <a:pPr lvl="0">
              <a:lnSpc>
                <a:spcPct val="150000"/>
              </a:lnSpc>
            </a:pPr>
            <a:r>
              <a:rPr lang="es-ES" sz="2400" dirty="0" err="1" smtClean="0"/>
              <a:t>Remezclar</a:t>
            </a:r>
            <a:endParaRPr lang="es-ES" sz="2400" dirty="0" smtClean="0"/>
          </a:p>
          <a:p>
            <a:pPr lvl="0">
              <a:lnSpc>
                <a:spcPct val="150000"/>
              </a:lnSpc>
            </a:pPr>
            <a:r>
              <a:rPr lang="es-ES" sz="2400" dirty="0" smtClean="0"/>
              <a:t>Reutilizar</a:t>
            </a:r>
          </a:p>
          <a:p>
            <a:pPr lvl="0">
              <a:lnSpc>
                <a:spcPct val="150000"/>
              </a:lnSpc>
            </a:pPr>
            <a:r>
              <a:rPr lang="es-ES" sz="2400" dirty="0" smtClean="0"/>
              <a:t>Revisar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28596" y="4214818"/>
            <a:ext cx="2857520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s-ES" sz="2400" b="1" dirty="0" smtClean="0">
                <a:solidFill>
                  <a:prstClr val="black"/>
                </a:solidFill>
              </a:rPr>
              <a:t>Conectar</a:t>
            </a:r>
          </a:p>
          <a:p>
            <a:pPr lvl="0">
              <a:lnSpc>
                <a:spcPct val="150000"/>
              </a:lnSpc>
            </a:pPr>
            <a:r>
              <a:rPr lang="es-ES" sz="2400" b="1" dirty="0" smtClean="0">
                <a:solidFill>
                  <a:prstClr val="black"/>
                </a:solidFill>
              </a:rPr>
              <a:t>Colaborar-Cooperar </a:t>
            </a:r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Dra. Grisel Zacca Glez, UVS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751</Words>
  <Application>Microsoft Office PowerPoint</Application>
  <PresentationFormat>Presentación en pantalla (4:3)</PresentationFormat>
  <Paragraphs>145</Paragraphs>
  <Slides>15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SimSun</vt:lpstr>
      <vt:lpstr>Arial</vt:lpstr>
      <vt:lpstr>Book Antiqua</vt:lpstr>
      <vt:lpstr>Calibri</vt:lpstr>
      <vt:lpstr>Wingdings</vt:lpstr>
      <vt:lpstr>Wingdings 3</vt:lpstr>
      <vt:lpstr>Tema de Office</vt:lpstr>
      <vt:lpstr>Diseño personalizado</vt:lpstr>
      <vt:lpstr>Educación Abierta en la UVS</vt:lpstr>
      <vt:lpstr>Educación Abierta</vt:lpstr>
      <vt:lpstr>Educación Abierta</vt:lpstr>
      <vt:lpstr>Educación Abierta: principios</vt:lpstr>
      <vt:lpstr>Educación Abierta: estrategias</vt:lpstr>
      <vt:lpstr>Recursos Educativos Abiertos</vt:lpstr>
      <vt:lpstr>Prácticas Educativas Abiertas</vt:lpstr>
      <vt:lpstr>MOOC (del inglés Massive Online Open Course) o COMA (curso online, masivo y abierto/gratis) </vt:lpstr>
      <vt:lpstr>Presentación de PowerPoint</vt:lpstr>
      <vt:lpstr>Contexto de la Educación en Salud</vt:lpstr>
      <vt:lpstr>Principios de la política de la UVS</vt:lpstr>
      <vt:lpstr>Presentación de PowerPoint</vt:lpstr>
      <vt:lpstr>Presentación de PowerPoint</vt:lpstr>
      <vt:lpstr>Presentación de PowerPoint</vt:lpstr>
      <vt:lpstr>¿Qué podemos hacer?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Grisel</dc:creator>
  <cp:lastModifiedBy>Arelys</cp:lastModifiedBy>
  <cp:revision>19</cp:revision>
  <dcterms:created xsi:type="dcterms:W3CDTF">2013-10-15T19:46:07Z</dcterms:created>
  <dcterms:modified xsi:type="dcterms:W3CDTF">2016-05-26T15:37:54Z</dcterms:modified>
</cp:coreProperties>
</file>