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461200" cy="43434000"/>
  <p:notesSz cx="6858000" cy="9144000"/>
  <p:defaultTextStyle>
    <a:defPPr>
      <a:defRPr lang="en-US"/>
    </a:defPPr>
    <a:lvl1pPr marL="0" algn="l" defTabSz="3642970" rtl="0" eaLnBrk="1" latinLnBrk="0" hangingPunct="1">
      <a:defRPr sz="7171" kern="1200">
        <a:solidFill>
          <a:schemeClr val="tx1"/>
        </a:solidFill>
        <a:latin typeface="+mn-lt"/>
        <a:ea typeface="+mn-ea"/>
        <a:cs typeface="+mn-cs"/>
      </a:defRPr>
    </a:lvl1pPr>
    <a:lvl2pPr marL="1821485" algn="l" defTabSz="3642970" rtl="0" eaLnBrk="1" latinLnBrk="0" hangingPunct="1">
      <a:defRPr sz="7171" kern="1200">
        <a:solidFill>
          <a:schemeClr val="tx1"/>
        </a:solidFill>
        <a:latin typeface="+mn-lt"/>
        <a:ea typeface="+mn-ea"/>
        <a:cs typeface="+mn-cs"/>
      </a:defRPr>
    </a:lvl2pPr>
    <a:lvl3pPr marL="3642970" algn="l" defTabSz="3642970" rtl="0" eaLnBrk="1" latinLnBrk="0" hangingPunct="1">
      <a:defRPr sz="7171" kern="1200">
        <a:solidFill>
          <a:schemeClr val="tx1"/>
        </a:solidFill>
        <a:latin typeface="+mn-lt"/>
        <a:ea typeface="+mn-ea"/>
        <a:cs typeface="+mn-cs"/>
      </a:defRPr>
    </a:lvl3pPr>
    <a:lvl4pPr marL="5464454" algn="l" defTabSz="3642970" rtl="0" eaLnBrk="1" latinLnBrk="0" hangingPunct="1">
      <a:defRPr sz="7171" kern="1200">
        <a:solidFill>
          <a:schemeClr val="tx1"/>
        </a:solidFill>
        <a:latin typeface="+mn-lt"/>
        <a:ea typeface="+mn-ea"/>
        <a:cs typeface="+mn-cs"/>
      </a:defRPr>
    </a:lvl4pPr>
    <a:lvl5pPr marL="7285939" algn="l" defTabSz="3642970" rtl="0" eaLnBrk="1" latinLnBrk="0" hangingPunct="1">
      <a:defRPr sz="7171" kern="1200">
        <a:solidFill>
          <a:schemeClr val="tx1"/>
        </a:solidFill>
        <a:latin typeface="+mn-lt"/>
        <a:ea typeface="+mn-ea"/>
        <a:cs typeface="+mn-cs"/>
      </a:defRPr>
    </a:lvl5pPr>
    <a:lvl6pPr marL="9107424" algn="l" defTabSz="3642970" rtl="0" eaLnBrk="1" latinLnBrk="0" hangingPunct="1">
      <a:defRPr sz="7171" kern="1200">
        <a:solidFill>
          <a:schemeClr val="tx1"/>
        </a:solidFill>
        <a:latin typeface="+mn-lt"/>
        <a:ea typeface="+mn-ea"/>
        <a:cs typeface="+mn-cs"/>
      </a:defRPr>
    </a:lvl6pPr>
    <a:lvl7pPr marL="10928909" algn="l" defTabSz="3642970" rtl="0" eaLnBrk="1" latinLnBrk="0" hangingPunct="1">
      <a:defRPr sz="7171" kern="1200">
        <a:solidFill>
          <a:schemeClr val="tx1"/>
        </a:solidFill>
        <a:latin typeface="+mn-lt"/>
        <a:ea typeface="+mn-ea"/>
        <a:cs typeface="+mn-cs"/>
      </a:defRPr>
    </a:lvl7pPr>
    <a:lvl8pPr marL="12750394" algn="l" defTabSz="3642970" rtl="0" eaLnBrk="1" latinLnBrk="0" hangingPunct="1">
      <a:defRPr sz="7171" kern="1200">
        <a:solidFill>
          <a:schemeClr val="tx1"/>
        </a:solidFill>
        <a:latin typeface="+mn-lt"/>
        <a:ea typeface="+mn-ea"/>
        <a:cs typeface="+mn-cs"/>
      </a:defRPr>
    </a:lvl8pPr>
    <a:lvl9pPr marL="14571878" algn="l" defTabSz="3642970" rtl="0" eaLnBrk="1" latinLnBrk="0" hangingPunct="1">
      <a:defRPr sz="71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80">
          <p15:clr>
            <a:srgbClr val="A4A3A4"/>
          </p15:clr>
        </p15:guide>
        <p15:guide id="2" pos="102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0" d="100"/>
          <a:sy n="20" d="100"/>
        </p:scale>
        <p:origin x="1992" y="-1398"/>
      </p:cViewPr>
      <p:guideLst>
        <p:guide orient="horz" pos="13680"/>
        <p:guide pos="10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4590" y="7108299"/>
            <a:ext cx="27592020" cy="15121467"/>
          </a:xfrm>
        </p:spPr>
        <p:txBody>
          <a:bodyPr anchor="b"/>
          <a:lstStyle>
            <a:lvl1pPr algn="ctr">
              <a:defRPr sz="21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7650" y="22812907"/>
            <a:ext cx="24345900" cy="10486493"/>
          </a:xfrm>
        </p:spPr>
        <p:txBody>
          <a:bodyPr/>
          <a:lstStyle>
            <a:lvl1pPr marL="0" indent="0" algn="ctr">
              <a:buNone/>
              <a:defRPr sz="8520"/>
            </a:lvl1pPr>
            <a:lvl2pPr marL="1623060" indent="0" algn="ctr">
              <a:buNone/>
              <a:defRPr sz="7100"/>
            </a:lvl2pPr>
            <a:lvl3pPr marL="3246120" indent="0" algn="ctr">
              <a:buNone/>
              <a:defRPr sz="6390"/>
            </a:lvl3pPr>
            <a:lvl4pPr marL="4869180" indent="0" algn="ctr">
              <a:buNone/>
              <a:defRPr sz="5680"/>
            </a:lvl4pPr>
            <a:lvl5pPr marL="6492240" indent="0" algn="ctr">
              <a:buNone/>
              <a:defRPr sz="5680"/>
            </a:lvl5pPr>
            <a:lvl6pPr marL="8115300" indent="0" algn="ctr">
              <a:buNone/>
              <a:defRPr sz="5680"/>
            </a:lvl6pPr>
            <a:lvl7pPr marL="9738360" indent="0" algn="ctr">
              <a:buNone/>
              <a:defRPr sz="5680"/>
            </a:lvl7pPr>
            <a:lvl8pPr marL="11361420" indent="0" algn="ctr">
              <a:buNone/>
              <a:defRPr sz="5680"/>
            </a:lvl8pPr>
            <a:lvl9pPr marL="12984480" indent="0" algn="ctr">
              <a:buNone/>
              <a:defRPr sz="56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B226-497B-4962-A67F-18F32A91732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F71F-FEB4-4F77-B1BF-4D6F92E959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5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B226-497B-4962-A67F-18F32A91732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F71F-FEB4-4F77-B1BF-4D6F92E959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6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230048" y="2312459"/>
            <a:ext cx="6999446" cy="3680830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709" y="2312459"/>
            <a:ext cx="20592574" cy="3680830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B226-497B-4962-A67F-18F32A91732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F71F-FEB4-4F77-B1BF-4D6F92E959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7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B226-497B-4962-A67F-18F32A91732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F71F-FEB4-4F77-B1BF-4D6F92E959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8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802" y="10828350"/>
            <a:ext cx="27997785" cy="18067334"/>
          </a:xfrm>
        </p:spPr>
        <p:txBody>
          <a:bodyPr anchor="b"/>
          <a:lstStyle>
            <a:lvl1pPr>
              <a:defRPr sz="21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4802" y="29066609"/>
            <a:ext cx="27997785" cy="9501184"/>
          </a:xfrm>
        </p:spPr>
        <p:txBody>
          <a:bodyPr/>
          <a:lstStyle>
            <a:lvl1pPr marL="0" indent="0">
              <a:buNone/>
              <a:defRPr sz="8520">
                <a:solidFill>
                  <a:schemeClr val="tx1"/>
                </a:solidFill>
              </a:defRPr>
            </a:lvl1pPr>
            <a:lvl2pPr marL="1623060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2pPr>
            <a:lvl3pPr marL="3246120" indent="0">
              <a:buNone/>
              <a:defRPr sz="6390">
                <a:solidFill>
                  <a:schemeClr val="tx1">
                    <a:tint val="75000"/>
                  </a:schemeClr>
                </a:solidFill>
              </a:defRPr>
            </a:lvl3pPr>
            <a:lvl4pPr marL="4869180" indent="0">
              <a:buNone/>
              <a:defRPr sz="5680">
                <a:solidFill>
                  <a:schemeClr val="tx1">
                    <a:tint val="75000"/>
                  </a:schemeClr>
                </a:solidFill>
              </a:defRPr>
            </a:lvl4pPr>
            <a:lvl5pPr marL="6492240" indent="0">
              <a:buNone/>
              <a:defRPr sz="5680">
                <a:solidFill>
                  <a:schemeClr val="tx1">
                    <a:tint val="75000"/>
                  </a:schemeClr>
                </a:solidFill>
              </a:defRPr>
            </a:lvl5pPr>
            <a:lvl6pPr marL="8115300" indent="0">
              <a:buNone/>
              <a:defRPr sz="5680">
                <a:solidFill>
                  <a:schemeClr val="tx1">
                    <a:tint val="75000"/>
                  </a:schemeClr>
                </a:solidFill>
              </a:defRPr>
            </a:lvl6pPr>
            <a:lvl7pPr marL="9738360" indent="0">
              <a:buNone/>
              <a:defRPr sz="5680">
                <a:solidFill>
                  <a:schemeClr val="tx1">
                    <a:tint val="75000"/>
                  </a:schemeClr>
                </a:solidFill>
              </a:defRPr>
            </a:lvl7pPr>
            <a:lvl8pPr marL="11361420" indent="0">
              <a:buNone/>
              <a:defRPr sz="5680">
                <a:solidFill>
                  <a:schemeClr val="tx1">
                    <a:tint val="75000"/>
                  </a:schemeClr>
                </a:solidFill>
              </a:defRPr>
            </a:lvl8pPr>
            <a:lvl9pPr marL="12984480" indent="0">
              <a:buNone/>
              <a:defRPr sz="5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B226-497B-4962-A67F-18F32A91732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F71F-FEB4-4F77-B1BF-4D6F92E959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7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1708" y="11562292"/>
            <a:ext cx="13796010" cy="2755847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33483" y="11562292"/>
            <a:ext cx="13796010" cy="2755847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B226-497B-4962-A67F-18F32A91732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F71F-FEB4-4F77-B1BF-4D6F92E959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9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936" y="2312468"/>
            <a:ext cx="27997785" cy="83952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5939" y="10647366"/>
            <a:ext cx="13732607" cy="5218109"/>
          </a:xfrm>
        </p:spPr>
        <p:txBody>
          <a:bodyPr anchor="b"/>
          <a:lstStyle>
            <a:lvl1pPr marL="0" indent="0">
              <a:buNone/>
              <a:defRPr sz="8520" b="1"/>
            </a:lvl1pPr>
            <a:lvl2pPr marL="1623060" indent="0">
              <a:buNone/>
              <a:defRPr sz="7100" b="1"/>
            </a:lvl2pPr>
            <a:lvl3pPr marL="3246120" indent="0">
              <a:buNone/>
              <a:defRPr sz="6390" b="1"/>
            </a:lvl3pPr>
            <a:lvl4pPr marL="4869180" indent="0">
              <a:buNone/>
              <a:defRPr sz="5680" b="1"/>
            </a:lvl4pPr>
            <a:lvl5pPr marL="6492240" indent="0">
              <a:buNone/>
              <a:defRPr sz="5680" b="1"/>
            </a:lvl5pPr>
            <a:lvl6pPr marL="8115300" indent="0">
              <a:buNone/>
              <a:defRPr sz="5680" b="1"/>
            </a:lvl6pPr>
            <a:lvl7pPr marL="9738360" indent="0">
              <a:buNone/>
              <a:defRPr sz="5680" b="1"/>
            </a:lvl7pPr>
            <a:lvl8pPr marL="11361420" indent="0">
              <a:buNone/>
              <a:defRPr sz="5680" b="1"/>
            </a:lvl8pPr>
            <a:lvl9pPr marL="12984480" indent="0">
              <a:buNone/>
              <a:defRPr sz="568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5939" y="15865475"/>
            <a:ext cx="13732607" cy="2333572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33484" y="10647366"/>
            <a:ext cx="13800238" cy="5218109"/>
          </a:xfrm>
        </p:spPr>
        <p:txBody>
          <a:bodyPr anchor="b"/>
          <a:lstStyle>
            <a:lvl1pPr marL="0" indent="0">
              <a:buNone/>
              <a:defRPr sz="8520" b="1"/>
            </a:lvl1pPr>
            <a:lvl2pPr marL="1623060" indent="0">
              <a:buNone/>
              <a:defRPr sz="7100" b="1"/>
            </a:lvl2pPr>
            <a:lvl3pPr marL="3246120" indent="0">
              <a:buNone/>
              <a:defRPr sz="6390" b="1"/>
            </a:lvl3pPr>
            <a:lvl4pPr marL="4869180" indent="0">
              <a:buNone/>
              <a:defRPr sz="5680" b="1"/>
            </a:lvl4pPr>
            <a:lvl5pPr marL="6492240" indent="0">
              <a:buNone/>
              <a:defRPr sz="5680" b="1"/>
            </a:lvl5pPr>
            <a:lvl6pPr marL="8115300" indent="0">
              <a:buNone/>
              <a:defRPr sz="5680" b="1"/>
            </a:lvl6pPr>
            <a:lvl7pPr marL="9738360" indent="0">
              <a:buNone/>
              <a:defRPr sz="5680" b="1"/>
            </a:lvl7pPr>
            <a:lvl8pPr marL="11361420" indent="0">
              <a:buNone/>
              <a:defRPr sz="5680" b="1"/>
            </a:lvl8pPr>
            <a:lvl9pPr marL="12984480" indent="0">
              <a:buNone/>
              <a:defRPr sz="568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33484" y="15865475"/>
            <a:ext cx="13800238" cy="2333572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B226-497B-4962-A67F-18F32A91732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F71F-FEB4-4F77-B1BF-4D6F92E959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0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B226-497B-4962-A67F-18F32A91732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F71F-FEB4-4F77-B1BF-4D6F92E959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7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B226-497B-4962-A67F-18F32A91732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F71F-FEB4-4F77-B1BF-4D6F92E959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3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936" y="2895600"/>
            <a:ext cx="10469582" cy="10134600"/>
          </a:xfrm>
        </p:spPr>
        <p:txBody>
          <a:bodyPr anchor="b"/>
          <a:lstStyle>
            <a:lvl1pPr>
              <a:defRPr sz="113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0238" y="6253701"/>
            <a:ext cx="16433483" cy="30866292"/>
          </a:xfrm>
        </p:spPr>
        <p:txBody>
          <a:bodyPr/>
          <a:lstStyle>
            <a:lvl1pPr>
              <a:defRPr sz="11360"/>
            </a:lvl1pPr>
            <a:lvl2pPr>
              <a:defRPr sz="9940"/>
            </a:lvl2pPr>
            <a:lvl3pPr>
              <a:defRPr sz="852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5936" y="13030200"/>
            <a:ext cx="10469582" cy="24140057"/>
          </a:xfrm>
        </p:spPr>
        <p:txBody>
          <a:bodyPr/>
          <a:lstStyle>
            <a:lvl1pPr marL="0" indent="0">
              <a:buNone/>
              <a:defRPr sz="5680"/>
            </a:lvl1pPr>
            <a:lvl2pPr marL="1623060" indent="0">
              <a:buNone/>
              <a:defRPr sz="4970"/>
            </a:lvl2pPr>
            <a:lvl3pPr marL="3246120" indent="0">
              <a:buNone/>
              <a:defRPr sz="4260"/>
            </a:lvl3pPr>
            <a:lvl4pPr marL="4869180" indent="0">
              <a:buNone/>
              <a:defRPr sz="3550"/>
            </a:lvl4pPr>
            <a:lvl5pPr marL="6492240" indent="0">
              <a:buNone/>
              <a:defRPr sz="3550"/>
            </a:lvl5pPr>
            <a:lvl6pPr marL="8115300" indent="0">
              <a:buNone/>
              <a:defRPr sz="3550"/>
            </a:lvl6pPr>
            <a:lvl7pPr marL="9738360" indent="0">
              <a:buNone/>
              <a:defRPr sz="3550"/>
            </a:lvl7pPr>
            <a:lvl8pPr marL="11361420" indent="0">
              <a:buNone/>
              <a:defRPr sz="3550"/>
            </a:lvl8pPr>
            <a:lvl9pPr marL="12984480" indent="0">
              <a:buNone/>
              <a:defRPr sz="35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B226-497B-4962-A67F-18F32A91732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F71F-FEB4-4F77-B1BF-4D6F92E959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936" y="2895600"/>
            <a:ext cx="10469582" cy="10134600"/>
          </a:xfrm>
        </p:spPr>
        <p:txBody>
          <a:bodyPr anchor="b"/>
          <a:lstStyle>
            <a:lvl1pPr>
              <a:defRPr sz="113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00238" y="6253701"/>
            <a:ext cx="16433483" cy="30866292"/>
          </a:xfrm>
        </p:spPr>
        <p:txBody>
          <a:bodyPr anchor="t"/>
          <a:lstStyle>
            <a:lvl1pPr marL="0" indent="0">
              <a:buNone/>
              <a:defRPr sz="11360"/>
            </a:lvl1pPr>
            <a:lvl2pPr marL="1623060" indent="0">
              <a:buNone/>
              <a:defRPr sz="9940"/>
            </a:lvl2pPr>
            <a:lvl3pPr marL="3246120" indent="0">
              <a:buNone/>
              <a:defRPr sz="8520"/>
            </a:lvl3pPr>
            <a:lvl4pPr marL="4869180" indent="0">
              <a:buNone/>
              <a:defRPr sz="7100"/>
            </a:lvl4pPr>
            <a:lvl5pPr marL="6492240" indent="0">
              <a:buNone/>
              <a:defRPr sz="7100"/>
            </a:lvl5pPr>
            <a:lvl6pPr marL="8115300" indent="0">
              <a:buNone/>
              <a:defRPr sz="7100"/>
            </a:lvl6pPr>
            <a:lvl7pPr marL="9738360" indent="0">
              <a:buNone/>
              <a:defRPr sz="7100"/>
            </a:lvl7pPr>
            <a:lvl8pPr marL="11361420" indent="0">
              <a:buNone/>
              <a:defRPr sz="7100"/>
            </a:lvl8pPr>
            <a:lvl9pPr marL="12984480" indent="0">
              <a:buNone/>
              <a:defRPr sz="71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5936" y="13030200"/>
            <a:ext cx="10469582" cy="24140057"/>
          </a:xfrm>
        </p:spPr>
        <p:txBody>
          <a:bodyPr/>
          <a:lstStyle>
            <a:lvl1pPr marL="0" indent="0">
              <a:buNone/>
              <a:defRPr sz="5680"/>
            </a:lvl1pPr>
            <a:lvl2pPr marL="1623060" indent="0">
              <a:buNone/>
              <a:defRPr sz="4970"/>
            </a:lvl2pPr>
            <a:lvl3pPr marL="3246120" indent="0">
              <a:buNone/>
              <a:defRPr sz="4260"/>
            </a:lvl3pPr>
            <a:lvl4pPr marL="4869180" indent="0">
              <a:buNone/>
              <a:defRPr sz="3550"/>
            </a:lvl4pPr>
            <a:lvl5pPr marL="6492240" indent="0">
              <a:buNone/>
              <a:defRPr sz="3550"/>
            </a:lvl5pPr>
            <a:lvl6pPr marL="8115300" indent="0">
              <a:buNone/>
              <a:defRPr sz="3550"/>
            </a:lvl6pPr>
            <a:lvl7pPr marL="9738360" indent="0">
              <a:buNone/>
              <a:defRPr sz="3550"/>
            </a:lvl7pPr>
            <a:lvl8pPr marL="11361420" indent="0">
              <a:buNone/>
              <a:defRPr sz="3550"/>
            </a:lvl8pPr>
            <a:lvl9pPr marL="12984480" indent="0">
              <a:buNone/>
              <a:defRPr sz="35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B226-497B-4962-A67F-18F32A91732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F71F-FEB4-4F77-B1BF-4D6F92E959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1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708" y="2312468"/>
            <a:ext cx="27997785" cy="8395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708" y="11562292"/>
            <a:ext cx="27997785" cy="27558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31708" y="40256893"/>
            <a:ext cx="7303770" cy="2312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CB226-497B-4962-A67F-18F32A91732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52773" y="40256893"/>
            <a:ext cx="10955655" cy="2312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25723" y="40256893"/>
            <a:ext cx="7303770" cy="2312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3F71F-FEB4-4F77-B1BF-4D6F92E959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7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46120" rtl="0" eaLnBrk="1" latinLnBrk="0" hangingPunct="1">
        <a:lnSpc>
          <a:spcPct val="90000"/>
        </a:lnSpc>
        <a:spcBef>
          <a:spcPct val="0"/>
        </a:spcBef>
        <a:buNone/>
        <a:defRPr sz="15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1530" indent="-811530" algn="l" defTabSz="3246120" rtl="0" eaLnBrk="1" latinLnBrk="0" hangingPunct="1">
        <a:lnSpc>
          <a:spcPct val="90000"/>
        </a:lnSpc>
        <a:spcBef>
          <a:spcPts val="3550"/>
        </a:spcBef>
        <a:buFont typeface="Arial" panose="020B0604020202020204" pitchFamily="34" charset="0"/>
        <a:buChar char="•"/>
        <a:defRPr sz="9940" kern="1200">
          <a:solidFill>
            <a:schemeClr val="tx1"/>
          </a:solidFill>
          <a:latin typeface="+mn-lt"/>
          <a:ea typeface="+mn-ea"/>
          <a:cs typeface="+mn-cs"/>
        </a:defRPr>
      </a:lvl1pPr>
      <a:lvl2pPr marL="2434590" indent="-811530" algn="l" defTabSz="3246120" rtl="0" eaLnBrk="1" latinLnBrk="0" hangingPunct="1">
        <a:lnSpc>
          <a:spcPct val="90000"/>
        </a:lnSpc>
        <a:spcBef>
          <a:spcPts val="1775"/>
        </a:spcBef>
        <a:buFont typeface="Arial" panose="020B0604020202020204" pitchFamily="34" charset="0"/>
        <a:buChar char="•"/>
        <a:defRPr sz="8520" kern="1200">
          <a:solidFill>
            <a:schemeClr val="tx1"/>
          </a:solidFill>
          <a:latin typeface="+mn-lt"/>
          <a:ea typeface="+mn-ea"/>
          <a:cs typeface="+mn-cs"/>
        </a:defRPr>
      </a:lvl2pPr>
      <a:lvl3pPr marL="4057650" indent="-811530" algn="l" defTabSz="3246120" rtl="0" eaLnBrk="1" latinLnBrk="0" hangingPunct="1">
        <a:lnSpc>
          <a:spcPct val="90000"/>
        </a:lnSpc>
        <a:spcBef>
          <a:spcPts val="1775"/>
        </a:spcBef>
        <a:buFont typeface="Arial" panose="020B0604020202020204" pitchFamily="34" charset="0"/>
        <a:buChar char="•"/>
        <a:defRPr sz="7100" kern="1200">
          <a:solidFill>
            <a:schemeClr val="tx1"/>
          </a:solidFill>
          <a:latin typeface="+mn-lt"/>
          <a:ea typeface="+mn-ea"/>
          <a:cs typeface="+mn-cs"/>
        </a:defRPr>
      </a:lvl3pPr>
      <a:lvl4pPr marL="5680710" indent="-811530" algn="l" defTabSz="3246120" rtl="0" eaLnBrk="1" latinLnBrk="0" hangingPunct="1">
        <a:lnSpc>
          <a:spcPct val="90000"/>
        </a:lnSpc>
        <a:spcBef>
          <a:spcPts val="1775"/>
        </a:spcBef>
        <a:buFont typeface="Arial" panose="020B0604020202020204" pitchFamily="34" charset="0"/>
        <a:buChar char="•"/>
        <a:defRPr sz="6390" kern="1200">
          <a:solidFill>
            <a:schemeClr val="tx1"/>
          </a:solidFill>
          <a:latin typeface="+mn-lt"/>
          <a:ea typeface="+mn-ea"/>
          <a:cs typeface="+mn-cs"/>
        </a:defRPr>
      </a:lvl4pPr>
      <a:lvl5pPr marL="7303770" indent="-811530" algn="l" defTabSz="3246120" rtl="0" eaLnBrk="1" latinLnBrk="0" hangingPunct="1">
        <a:lnSpc>
          <a:spcPct val="90000"/>
        </a:lnSpc>
        <a:spcBef>
          <a:spcPts val="1775"/>
        </a:spcBef>
        <a:buFont typeface="Arial" panose="020B0604020202020204" pitchFamily="34" charset="0"/>
        <a:buChar char="•"/>
        <a:defRPr sz="6390" kern="1200">
          <a:solidFill>
            <a:schemeClr val="tx1"/>
          </a:solidFill>
          <a:latin typeface="+mn-lt"/>
          <a:ea typeface="+mn-ea"/>
          <a:cs typeface="+mn-cs"/>
        </a:defRPr>
      </a:lvl5pPr>
      <a:lvl6pPr marL="8926830" indent="-811530" algn="l" defTabSz="3246120" rtl="0" eaLnBrk="1" latinLnBrk="0" hangingPunct="1">
        <a:lnSpc>
          <a:spcPct val="90000"/>
        </a:lnSpc>
        <a:spcBef>
          <a:spcPts val="1775"/>
        </a:spcBef>
        <a:buFont typeface="Arial" panose="020B0604020202020204" pitchFamily="34" charset="0"/>
        <a:buChar char="•"/>
        <a:defRPr sz="6390" kern="1200">
          <a:solidFill>
            <a:schemeClr val="tx1"/>
          </a:solidFill>
          <a:latin typeface="+mn-lt"/>
          <a:ea typeface="+mn-ea"/>
          <a:cs typeface="+mn-cs"/>
        </a:defRPr>
      </a:lvl6pPr>
      <a:lvl7pPr marL="10549890" indent="-811530" algn="l" defTabSz="3246120" rtl="0" eaLnBrk="1" latinLnBrk="0" hangingPunct="1">
        <a:lnSpc>
          <a:spcPct val="90000"/>
        </a:lnSpc>
        <a:spcBef>
          <a:spcPts val="1775"/>
        </a:spcBef>
        <a:buFont typeface="Arial" panose="020B0604020202020204" pitchFamily="34" charset="0"/>
        <a:buChar char="•"/>
        <a:defRPr sz="6390" kern="1200">
          <a:solidFill>
            <a:schemeClr val="tx1"/>
          </a:solidFill>
          <a:latin typeface="+mn-lt"/>
          <a:ea typeface="+mn-ea"/>
          <a:cs typeface="+mn-cs"/>
        </a:defRPr>
      </a:lvl7pPr>
      <a:lvl8pPr marL="12172950" indent="-811530" algn="l" defTabSz="3246120" rtl="0" eaLnBrk="1" latinLnBrk="0" hangingPunct="1">
        <a:lnSpc>
          <a:spcPct val="90000"/>
        </a:lnSpc>
        <a:spcBef>
          <a:spcPts val="1775"/>
        </a:spcBef>
        <a:buFont typeface="Arial" panose="020B0604020202020204" pitchFamily="34" charset="0"/>
        <a:buChar char="•"/>
        <a:defRPr sz="6390" kern="1200">
          <a:solidFill>
            <a:schemeClr val="tx1"/>
          </a:solidFill>
          <a:latin typeface="+mn-lt"/>
          <a:ea typeface="+mn-ea"/>
          <a:cs typeface="+mn-cs"/>
        </a:defRPr>
      </a:lvl8pPr>
      <a:lvl9pPr marL="13796010" indent="-811530" algn="l" defTabSz="3246120" rtl="0" eaLnBrk="1" latinLnBrk="0" hangingPunct="1">
        <a:lnSpc>
          <a:spcPct val="90000"/>
        </a:lnSpc>
        <a:spcBef>
          <a:spcPts val="1775"/>
        </a:spcBef>
        <a:buFont typeface="Arial" panose="020B0604020202020204" pitchFamily="34" charset="0"/>
        <a:buChar char="•"/>
        <a:defRPr sz="63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6120" rtl="0" eaLnBrk="1" latinLnBrk="0" hangingPunct="1">
        <a:defRPr sz="6390" kern="1200">
          <a:solidFill>
            <a:schemeClr val="tx1"/>
          </a:solidFill>
          <a:latin typeface="+mn-lt"/>
          <a:ea typeface="+mn-ea"/>
          <a:cs typeface="+mn-cs"/>
        </a:defRPr>
      </a:lvl1pPr>
      <a:lvl2pPr marL="1623060" algn="l" defTabSz="3246120" rtl="0" eaLnBrk="1" latinLnBrk="0" hangingPunct="1">
        <a:defRPr sz="6390" kern="1200">
          <a:solidFill>
            <a:schemeClr val="tx1"/>
          </a:solidFill>
          <a:latin typeface="+mn-lt"/>
          <a:ea typeface="+mn-ea"/>
          <a:cs typeface="+mn-cs"/>
        </a:defRPr>
      </a:lvl2pPr>
      <a:lvl3pPr marL="3246120" algn="l" defTabSz="3246120" rtl="0" eaLnBrk="1" latinLnBrk="0" hangingPunct="1">
        <a:defRPr sz="6390" kern="1200">
          <a:solidFill>
            <a:schemeClr val="tx1"/>
          </a:solidFill>
          <a:latin typeface="+mn-lt"/>
          <a:ea typeface="+mn-ea"/>
          <a:cs typeface="+mn-cs"/>
        </a:defRPr>
      </a:lvl3pPr>
      <a:lvl4pPr marL="4869180" algn="l" defTabSz="3246120" rtl="0" eaLnBrk="1" latinLnBrk="0" hangingPunct="1">
        <a:defRPr sz="6390" kern="1200">
          <a:solidFill>
            <a:schemeClr val="tx1"/>
          </a:solidFill>
          <a:latin typeface="+mn-lt"/>
          <a:ea typeface="+mn-ea"/>
          <a:cs typeface="+mn-cs"/>
        </a:defRPr>
      </a:lvl4pPr>
      <a:lvl5pPr marL="6492240" algn="l" defTabSz="3246120" rtl="0" eaLnBrk="1" latinLnBrk="0" hangingPunct="1">
        <a:defRPr sz="6390" kern="1200">
          <a:solidFill>
            <a:schemeClr val="tx1"/>
          </a:solidFill>
          <a:latin typeface="+mn-lt"/>
          <a:ea typeface="+mn-ea"/>
          <a:cs typeface="+mn-cs"/>
        </a:defRPr>
      </a:lvl5pPr>
      <a:lvl6pPr marL="8115300" algn="l" defTabSz="3246120" rtl="0" eaLnBrk="1" latinLnBrk="0" hangingPunct="1">
        <a:defRPr sz="6390" kern="1200">
          <a:solidFill>
            <a:schemeClr val="tx1"/>
          </a:solidFill>
          <a:latin typeface="+mn-lt"/>
          <a:ea typeface="+mn-ea"/>
          <a:cs typeface="+mn-cs"/>
        </a:defRPr>
      </a:lvl6pPr>
      <a:lvl7pPr marL="9738360" algn="l" defTabSz="3246120" rtl="0" eaLnBrk="1" latinLnBrk="0" hangingPunct="1">
        <a:defRPr sz="6390" kern="1200">
          <a:solidFill>
            <a:schemeClr val="tx1"/>
          </a:solidFill>
          <a:latin typeface="+mn-lt"/>
          <a:ea typeface="+mn-ea"/>
          <a:cs typeface="+mn-cs"/>
        </a:defRPr>
      </a:lvl7pPr>
      <a:lvl8pPr marL="11361420" algn="l" defTabSz="3246120" rtl="0" eaLnBrk="1" latinLnBrk="0" hangingPunct="1">
        <a:defRPr sz="6390" kern="1200">
          <a:solidFill>
            <a:schemeClr val="tx1"/>
          </a:solidFill>
          <a:latin typeface="+mn-lt"/>
          <a:ea typeface="+mn-ea"/>
          <a:cs typeface="+mn-cs"/>
        </a:defRPr>
      </a:lvl8pPr>
      <a:lvl9pPr marL="12984480" algn="l" defTabSz="3246120" rtl="0" eaLnBrk="1" latinLnBrk="0" hangingPunct="1">
        <a:defRPr sz="63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9 Imagen" descr="logo MINS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23" y="40956405"/>
            <a:ext cx="2201093" cy="2201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2 CuadroTexto"/>
          <p:cNvSpPr txBox="1"/>
          <p:nvPr/>
        </p:nvSpPr>
        <p:spPr>
          <a:xfrm>
            <a:off x="9264027" y="3416311"/>
            <a:ext cx="22922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kern="100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Título del trabajo:</a:t>
            </a:r>
            <a:endParaRPr lang="es-CL" sz="5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6 Conector recto"/>
          <p:cNvCxnSpPr/>
          <p:nvPr/>
        </p:nvCxnSpPr>
        <p:spPr>
          <a:xfrm>
            <a:off x="1006749" y="5830567"/>
            <a:ext cx="30600000" cy="0"/>
          </a:xfrm>
          <a:prstGeom prst="line">
            <a:avLst/>
          </a:prstGeom>
          <a:ln w="76200">
            <a:solidFill>
              <a:srgbClr val="035B7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8 CuadroTexto"/>
          <p:cNvSpPr txBox="1"/>
          <p:nvPr/>
        </p:nvSpPr>
        <p:spPr>
          <a:xfrm>
            <a:off x="854452" y="6325318"/>
            <a:ext cx="30055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Autores.  Hasta cinco profesionales.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Institución que presenta.</a:t>
            </a:r>
            <a:endParaRPr lang="es-CL" sz="3200" dirty="0">
              <a:latin typeface="Arial Narrow" panose="020B0606020202030204" pitchFamily="34" charset="0"/>
            </a:endParaRPr>
          </a:p>
        </p:txBody>
      </p:sp>
      <p:sp>
        <p:nvSpPr>
          <p:cNvPr id="7" name="19 CuadroTexto"/>
          <p:cNvSpPr txBox="1"/>
          <p:nvPr/>
        </p:nvSpPr>
        <p:spPr>
          <a:xfrm>
            <a:off x="21277384" y="40392293"/>
            <a:ext cx="10056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035B77"/>
                </a:solidFill>
                <a:latin typeface="Arial Narrow" panose="020B0606020202030204" pitchFamily="34" charset="0"/>
              </a:rPr>
              <a:t>DATOS CONTACTO:</a:t>
            </a:r>
          </a:p>
          <a:p>
            <a:r>
              <a:rPr lang="es-CL" sz="3200" dirty="0">
                <a:solidFill>
                  <a:srgbClr val="035B77"/>
                </a:solidFill>
                <a:latin typeface="Arial Narrow" panose="020B0606020202030204" pitchFamily="34" charset="0"/>
              </a:rPr>
              <a:t>Teléfono:</a:t>
            </a:r>
          </a:p>
          <a:p>
            <a:r>
              <a:rPr lang="es-CL" sz="3200" dirty="0">
                <a:solidFill>
                  <a:srgbClr val="035B77"/>
                </a:solidFill>
                <a:latin typeface="Arial Narrow" panose="020B0606020202030204" pitchFamily="34" charset="0"/>
              </a:rPr>
              <a:t>E-mail:</a:t>
            </a:r>
          </a:p>
        </p:txBody>
      </p:sp>
      <p:sp>
        <p:nvSpPr>
          <p:cNvPr id="8" name="9 CuadroTexto"/>
          <p:cNvSpPr txBox="1"/>
          <p:nvPr/>
        </p:nvSpPr>
        <p:spPr>
          <a:xfrm>
            <a:off x="854452" y="8511712"/>
            <a:ext cx="149844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4000" b="1" dirty="0">
                <a:latin typeface="Arial Narrow" panose="020B0606020202030204" pitchFamily="34" charset="0"/>
              </a:rPr>
              <a:t>INTRODUCCIÓN</a:t>
            </a:r>
          </a:p>
          <a:p>
            <a:pPr algn="just"/>
            <a:endParaRPr lang="es-CL" sz="3000" b="1" dirty="0">
              <a:latin typeface="Arial Narrow" panose="020B0606020202030204" pitchFamily="34" charset="0"/>
            </a:endParaRPr>
          </a:p>
          <a:p>
            <a:pPr algn="just"/>
            <a:r>
              <a:rPr lang="es-CL" sz="3000" b="1" dirty="0">
                <a:latin typeface="Arial Narrow" panose="020B0606020202030204" pitchFamily="34" charset="0"/>
              </a:rPr>
              <a:t> </a:t>
            </a:r>
            <a:r>
              <a:rPr lang="es-CL" sz="3000" dirty="0">
                <a:latin typeface="Arial Narrow" panose="020B0606020202030204" pitchFamily="34" charset="0"/>
              </a:rPr>
              <a:t>Letra Arial 30 </a:t>
            </a:r>
          </a:p>
        </p:txBody>
      </p:sp>
      <p:sp>
        <p:nvSpPr>
          <p:cNvPr id="11" name="14 CuadroTexto"/>
          <p:cNvSpPr txBox="1"/>
          <p:nvPr/>
        </p:nvSpPr>
        <p:spPr>
          <a:xfrm>
            <a:off x="854452" y="21717000"/>
            <a:ext cx="14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4000" b="1" dirty="0">
                <a:latin typeface="Arial Narrow" panose="020B0606020202030204" pitchFamily="34" charset="0"/>
              </a:rPr>
              <a:t>MÉTODO</a:t>
            </a:r>
          </a:p>
        </p:txBody>
      </p:sp>
      <p:sp>
        <p:nvSpPr>
          <p:cNvPr id="12" name="10 Rectángulo"/>
          <p:cNvSpPr/>
          <p:nvPr/>
        </p:nvSpPr>
        <p:spPr>
          <a:xfrm>
            <a:off x="725798" y="31946849"/>
            <a:ext cx="13409302" cy="8018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0 Rectángulo"/>
          <p:cNvSpPr/>
          <p:nvPr/>
        </p:nvSpPr>
        <p:spPr>
          <a:xfrm>
            <a:off x="16306749" y="22323831"/>
            <a:ext cx="14400000" cy="86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9 CuadroTexto"/>
          <p:cNvSpPr txBox="1"/>
          <p:nvPr/>
        </p:nvSpPr>
        <p:spPr>
          <a:xfrm>
            <a:off x="16410879" y="32031021"/>
            <a:ext cx="143999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latin typeface="Arial Narrow" panose="020B0606020202030204" pitchFamily="34" charset="0"/>
              </a:rPr>
              <a:t>CONCLUSIONES </a:t>
            </a:r>
          </a:p>
          <a:p>
            <a:endParaRPr lang="es-CL" sz="3500" dirty="0">
              <a:latin typeface="Arial Narrow" panose="020B0606020202030204" pitchFamily="34" charset="0"/>
            </a:endParaRPr>
          </a:p>
        </p:txBody>
      </p:sp>
      <p:sp>
        <p:nvSpPr>
          <p:cNvPr id="17" name="14 CuadroTexto"/>
          <p:cNvSpPr txBox="1"/>
          <p:nvPr/>
        </p:nvSpPr>
        <p:spPr>
          <a:xfrm>
            <a:off x="16306749" y="8544369"/>
            <a:ext cx="144000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latin typeface="Arial Narrow" panose="020B0606020202030204" pitchFamily="34" charset="0"/>
              </a:rPr>
              <a:t>RESULTADOS</a:t>
            </a:r>
          </a:p>
          <a:p>
            <a:endParaRPr lang="es-CL" sz="3500" dirty="0">
              <a:latin typeface="Arial Narrow" panose="020B0606020202030204" pitchFamily="34" charset="0"/>
            </a:endParaRPr>
          </a:p>
          <a:p>
            <a:endParaRPr lang="es-ES" sz="3000" dirty="0">
              <a:latin typeface="Arial Narrow" panose="020B0606020202030204" pitchFamily="34" charset="0"/>
            </a:endParaRPr>
          </a:p>
          <a:p>
            <a:endParaRPr lang="es-ES" sz="3000" dirty="0">
              <a:latin typeface="Arial Narrow" panose="020B0606020202030204" pitchFamily="34" charset="0"/>
            </a:endParaRPr>
          </a:p>
          <a:p>
            <a:endParaRPr lang="es-CL" sz="3000" b="1" dirty="0">
              <a:latin typeface="Arial Narrow" panose="020B0606020202030204" pitchFamily="34" charset="0"/>
            </a:endParaRPr>
          </a:p>
        </p:txBody>
      </p:sp>
      <p:sp>
        <p:nvSpPr>
          <p:cNvPr id="26" name="2 CuadroTexto"/>
          <p:cNvSpPr txBox="1"/>
          <p:nvPr/>
        </p:nvSpPr>
        <p:spPr>
          <a:xfrm>
            <a:off x="8097519" y="298507"/>
            <a:ext cx="229228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VII Jornada Provincial de Ortopedia y Traumatología</a:t>
            </a:r>
          </a:p>
          <a:p>
            <a:pPr algn="ctr"/>
            <a:r>
              <a:rPr lang="pt-PT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Villa Clara 2024</a:t>
            </a:r>
            <a:endParaRPr lang="es-CL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7" name="Imagen 1">
            <a:extLst>
              <a:ext uri="{FF2B5EF4-FFF2-40B4-BE49-F238E27FC236}">
                <a16:creationId xmlns:a16="http://schemas.microsoft.com/office/drawing/2014/main" id="{D4331976-F9B1-4AED-A12B-1D952B449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11157" r="19376" b="13904"/>
          <a:stretch>
            <a:fillRect/>
          </a:stretch>
        </p:blipFill>
        <p:spPr bwMode="auto">
          <a:xfrm>
            <a:off x="4762" y="-49026"/>
            <a:ext cx="8662210" cy="591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9101902-ECD6-43BF-9E2B-4273285CB9E2}"/>
              </a:ext>
            </a:extLst>
          </p:cNvPr>
          <p:cNvSpPr txBox="1"/>
          <p:nvPr/>
        </p:nvSpPr>
        <p:spPr>
          <a:xfrm flipH="1">
            <a:off x="1538866" y="33551446"/>
            <a:ext cx="9152580" cy="119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Tabla o Figura</a:t>
            </a:r>
            <a:endParaRPr lang="en-US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3576A8C-A3E0-424D-8FC9-A610D0379A6C}"/>
              </a:ext>
            </a:extLst>
          </p:cNvPr>
          <p:cNvSpPr txBox="1"/>
          <p:nvPr/>
        </p:nvSpPr>
        <p:spPr>
          <a:xfrm flipH="1">
            <a:off x="17447081" y="23399887"/>
            <a:ext cx="9152580" cy="119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Tabla o Figura</a:t>
            </a:r>
            <a:endParaRPr lang="en-US" dirty="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99CDBAD-EF6E-4491-BB3C-84120C9CC744}"/>
              </a:ext>
            </a:extLst>
          </p:cNvPr>
          <p:cNvPicPr/>
          <p:nvPr/>
        </p:nvPicPr>
        <p:blipFill rotWithShape="1">
          <a:blip r:embed="rId4"/>
          <a:srcRect l="42628" t="21380" r="43590" b="56385"/>
          <a:stretch/>
        </p:blipFill>
        <p:spPr bwMode="auto">
          <a:xfrm>
            <a:off x="2701823" y="40956405"/>
            <a:ext cx="1641578" cy="2214523"/>
          </a:xfrm>
          <a:prstGeom prst="rect">
            <a:avLst/>
          </a:prstGeom>
          <a:ln w="76200">
            <a:solidFill>
              <a:srgbClr val="FFC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397554B-38B0-4256-A51E-D8139D246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408" y="41046360"/>
            <a:ext cx="2510118" cy="211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28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45</Words>
  <Application>Microsoft Office PowerPoint</Application>
  <PresentationFormat>Personalizado</PresentationFormat>
  <Paragraphs>19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Verdana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 JUNIOR VEGA JIMENEZ</dc:creator>
  <cp:lastModifiedBy>Tania</cp:lastModifiedBy>
  <cp:revision>19</cp:revision>
  <dcterms:created xsi:type="dcterms:W3CDTF">2022-08-25T12:46:36Z</dcterms:created>
  <dcterms:modified xsi:type="dcterms:W3CDTF">2024-09-27T05:36:26Z</dcterms:modified>
</cp:coreProperties>
</file>