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26866850" cy="15113000"/>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27" userDrawn="1">
          <p15:clr>
            <a:srgbClr val="A4A3A4"/>
          </p15:clr>
        </p15:guide>
        <p15:guide id="2" pos="5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9790"/>
    <a:srgbClr val="18738B"/>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7" d="100"/>
          <a:sy n="37" d="100"/>
        </p:scale>
        <p:origin x="725" y="53"/>
      </p:cViewPr>
      <p:guideLst>
        <p:guide orient="horz" pos="1527"/>
        <p:guide pos="5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168" y="1506361"/>
            <a:ext cx="13817237" cy="1039412"/>
          </a:xfrm>
        </p:spPr>
        <p:txBody>
          <a:bodyPr/>
          <a:lstStyle/>
          <a:p>
            <a:r>
              <a:rPr lang="en-US"/>
              <a:t>Click to edit Master title style</a:t>
            </a:r>
          </a:p>
        </p:txBody>
      </p:sp>
      <p:sp>
        <p:nvSpPr>
          <p:cNvPr id="3" name="Subtitle 2"/>
          <p:cNvSpPr>
            <a:spLocks noGrp="1"/>
          </p:cNvSpPr>
          <p:nvPr>
            <p:ph type="subTitle" idx="1"/>
          </p:nvPr>
        </p:nvSpPr>
        <p:spPr>
          <a:xfrm>
            <a:off x="2438336" y="2747818"/>
            <a:ext cx="11378901" cy="1239212"/>
          </a:xfrm>
        </p:spPr>
        <p:txBody>
          <a:bodyPr/>
          <a:lstStyle>
            <a:lvl1pPr marL="0" indent="0" algn="ctr">
              <a:buNone/>
              <a:defRPr>
                <a:solidFill>
                  <a:schemeClr val="tx1">
                    <a:tint val="75000"/>
                  </a:schemeClr>
                </a:solidFill>
              </a:defRPr>
            </a:lvl1pPr>
            <a:lvl2pPr marL="323303" indent="0" algn="ctr">
              <a:buNone/>
              <a:defRPr>
                <a:solidFill>
                  <a:schemeClr val="tx1">
                    <a:tint val="75000"/>
                  </a:schemeClr>
                </a:solidFill>
              </a:defRPr>
            </a:lvl2pPr>
            <a:lvl3pPr marL="646605" indent="0" algn="ctr">
              <a:buNone/>
              <a:defRPr>
                <a:solidFill>
                  <a:schemeClr val="tx1">
                    <a:tint val="75000"/>
                  </a:schemeClr>
                </a:solidFill>
              </a:defRPr>
            </a:lvl3pPr>
            <a:lvl4pPr marL="969909" indent="0" algn="ctr">
              <a:buNone/>
              <a:defRPr>
                <a:solidFill>
                  <a:schemeClr val="tx1">
                    <a:tint val="75000"/>
                  </a:schemeClr>
                </a:solidFill>
              </a:defRPr>
            </a:lvl4pPr>
            <a:lvl5pPr marL="1293211" indent="0" algn="ctr">
              <a:buNone/>
              <a:defRPr>
                <a:solidFill>
                  <a:schemeClr val="tx1">
                    <a:tint val="75000"/>
                  </a:schemeClr>
                </a:solidFill>
              </a:defRPr>
            </a:lvl5pPr>
            <a:lvl6pPr marL="1616514" indent="0" algn="ctr">
              <a:buNone/>
              <a:defRPr>
                <a:solidFill>
                  <a:schemeClr val="tx1">
                    <a:tint val="75000"/>
                  </a:schemeClr>
                </a:solidFill>
              </a:defRPr>
            </a:lvl6pPr>
            <a:lvl7pPr marL="1939817" indent="0" algn="ctr">
              <a:buNone/>
              <a:defRPr>
                <a:solidFill>
                  <a:schemeClr val="tx1">
                    <a:tint val="75000"/>
                  </a:schemeClr>
                </a:solidFill>
              </a:defRPr>
            </a:lvl7pPr>
            <a:lvl8pPr marL="2263120" indent="0" algn="ctr">
              <a:buNone/>
              <a:defRPr>
                <a:solidFill>
                  <a:schemeClr val="tx1">
                    <a:tint val="75000"/>
                  </a:schemeClr>
                </a:solidFill>
              </a:defRPr>
            </a:lvl8pPr>
            <a:lvl9pPr marL="258642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4078" y="3115992"/>
            <a:ext cx="13817237" cy="963083"/>
          </a:xfrm>
        </p:spPr>
        <p:txBody>
          <a:bodyPr anchor="t"/>
          <a:lstStyle>
            <a:lvl1pPr algn="l">
              <a:defRPr sz="2828" b="1" cap="all"/>
            </a:lvl1pPr>
          </a:lstStyle>
          <a:p>
            <a:r>
              <a:rPr lang="en-US"/>
              <a:t>Click to edit Master title style</a:t>
            </a:r>
          </a:p>
        </p:txBody>
      </p:sp>
      <p:sp>
        <p:nvSpPr>
          <p:cNvPr id="3" name="Text Placeholder 2"/>
          <p:cNvSpPr>
            <a:spLocks noGrp="1"/>
          </p:cNvSpPr>
          <p:nvPr>
            <p:ph type="body" idx="1"/>
          </p:nvPr>
        </p:nvSpPr>
        <p:spPr>
          <a:xfrm>
            <a:off x="1284078" y="2055252"/>
            <a:ext cx="13817237" cy="1060738"/>
          </a:xfrm>
        </p:spPr>
        <p:txBody>
          <a:bodyPr anchor="b"/>
          <a:lstStyle>
            <a:lvl1pPr marL="0" indent="0">
              <a:buNone/>
              <a:defRPr sz="1414">
                <a:solidFill>
                  <a:schemeClr val="tx1">
                    <a:tint val="75000"/>
                  </a:schemeClr>
                </a:solidFill>
              </a:defRPr>
            </a:lvl1pPr>
            <a:lvl2pPr marL="323303" indent="0">
              <a:buNone/>
              <a:defRPr sz="1273">
                <a:solidFill>
                  <a:schemeClr val="tx1">
                    <a:tint val="75000"/>
                  </a:schemeClr>
                </a:solidFill>
              </a:defRPr>
            </a:lvl2pPr>
            <a:lvl3pPr marL="646605" indent="0">
              <a:buNone/>
              <a:defRPr sz="1131">
                <a:solidFill>
                  <a:schemeClr val="tx1">
                    <a:tint val="75000"/>
                  </a:schemeClr>
                </a:solidFill>
              </a:defRPr>
            </a:lvl3pPr>
            <a:lvl4pPr marL="969909" indent="0">
              <a:buNone/>
              <a:defRPr sz="990">
                <a:solidFill>
                  <a:schemeClr val="tx1">
                    <a:tint val="75000"/>
                  </a:schemeClr>
                </a:solidFill>
              </a:defRPr>
            </a:lvl4pPr>
            <a:lvl5pPr marL="1293211" indent="0">
              <a:buNone/>
              <a:defRPr sz="990">
                <a:solidFill>
                  <a:schemeClr val="tx1">
                    <a:tint val="75000"/>
                  </a:schemeClr>
                </a:solidFill>
              </a:defRPr>
            </a:lvl5pPr>
            <a:lvl6pPr marL="1616514" indent="0">
              <a:buNone/>
              <a:defRPr sz="990">
                <a:solidFill>
                  <a:schemeClr val="tx1">
                    <a:tint val="75000"/>
                  </a:schemeClr>
                </a:solidFill>
              </a:defRPr>
            </a:lvl6pPr>
            <a:lvl7pPr marL="1939817" indent="0">
              <a:buNone/>
              <a:defRPr sz="990">
                <a:solidFill>
                  <a:schemeClr val="tx1">
                    <a:tint val="75000"/>
                  </a:schemeClr>
                </a:solidFill>
              </a:defRPr>
            </a:lvl7pPr>
            <a:lvl8pPr marL="2263120" indent="0">
              <a:buNone/>
              <a:defRPr sz="990">
                <a:solidFill>
                  <a:schemeClr val="tx1">
                    <a:tint val="75000"/>
                  </a:schemeClr>
                </a:solidFill>
              </a:defRPr>
            </a:lvl8pPr>
            <a:lvl9pPr marL="2586423" indent="0">
              <a:buNone/>
              <a:defRPr sz="99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78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6325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779" y="1085434"/>
            <a:ext cx="7182368"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4" name="Content Placeholder 3"/>
          <p:cNvSpPr>
            <a:spLocks noGrp="1"/>
          </p:cNvSpPr>
          <p:nvPr>
            <p:ph sz="half" idx="2"/>
          </p:nvPr>
        </p:nvSpPr>
        <p:spPr>
          <a:xfrm>
            <a:off x="812779" y="1537790"/>
            <a:ext cx="7182368"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257608" y="1085434"/>
            <a:ext cx="7185190"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6" name="Content Placeholder 5"/>
          <p:cNvSpPr>
            <a:spLocks noGrp="1"/>
          </p:cNvSpPr>
          <p:nvPr>
            <p:ph sz="quarter" idx="4"/>
          </p:nvPr>
        </p:nvSpPr>
        <p:spPr>
          <a:xfrm>
            <a:off x="8257608" y="1537790"/>
            <a:ext cx="7185190"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80" y="193065"/>
            <a:ext cx="5347971" cy="821652"/>
          </a:xfrm>
        </p:spPr>
        <p:txBody>
          <a:bodyPr anchor="b"/>
          <a:lstStyle>
            <a:lvl1pPr algn="l">
              <a:defRPr sz="1414" b="1"/>
            </a:lvl1pPr>
          </a:lstStyle>
          <a:p>
            <a:r>
              <a:rPr lang="en-US"/>
              <a:t>Click to edit Master title style</a:t>
            </a:r>
          </a:p>
        </p:txBody>
      </p:sp>
      <p:sp>
        <p:nvSpPr>
          <p:cNvPr id="3" name="Content Placeholder 2"/>
          <p:cNvSpPr>
            <a:spLocks noGrp="1"/>
          </p:cNvSpPr>
          <p:nvPr>
            <p:ph idx="1"/>
          </p:nvPr>
        </p:nvSpPr>
        <p:spPr>
          <a:xfrm>
            <a:off x="6355478" y="193068"/>
            <a:ext cx="9087317" cy="4138565"/>
          </a:xfrm>
        </p:spPr>
        <p:txBody>
          <a:bodyPr/>
          <a:lstStyle>
            <a:lvl1pPr>
              <a:defRPr sz="2263"/>
            </a:lvl1pPr>
            <a:lvl2pPr>
              <a:defRPr sz="1980"/>
            </a:lvl2pPr>
            <a:lvl3pPr>
              <a:defRPr sz="1697"/>
            </a:lvl3pPr>
            <a:lvl4pPr>
              <a:defRPr sz="1414"/>
            </a:lvl4pPr>
            <a:lvl5pPr>
              <a:defRPr sz="1414"/>
            </a:lvl5pPr>
            <a:lvl6pPr>
              <a:defRPr sz="1414"/>
            </a:lvl6pPr>
            <a:lvl7pPr>
              <a:defRPr sz="1414"/>
            </a:lvl7pPr>
            <a:lvl8pPr>
              <a:defRPr sz="1414"/>
            </a:lvl8pPr>
            <a:lvl9pPr>
              <a:defRPr sz="14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2780" y="1014720"/>
            <a:ext cx="5347971" cy="3316913"/>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86206" y="3394364"/>
            <a:ext cx="9753344" cy="400724"/>
          </a:xfrm>
        </p:spPr>
        <p:txBody>
          <a:bodyPr anchor="b"/>
          <a:lstStyle>
            <a:lvl1pPr algn="l">
              <a:defRPr sz="1414" b="1"/>
            </a:lvl1pPr>
          </a:lstStyle>
          <a:p>
            <a:r>
              <a:rPr lang="en-US"/>
              <a:t>Click to edit Master title style</a:t>
            </a:r>
          </a:p>
        </p:txBody>
      </p:sp>
      <p:sp>
        <p:nvSpPr>
          <p:cNvPr id="3" name="Picture Placeholder 2"/>
          <p:cNvSpPr>
            <a:spLocks noGrp="1"/>
          </p:cNvSpPr>
          <p:nvPr>
            <p:ph type="pic" idx="1"/>
          </p:nvPr>
        </p:nvSpPr>
        <p:spPr>
          <a:xfrm>
            <a:off x="3186206" y="433277"/>
            <a:ext cx="9753344" cy="2909455"/>
          </a:xfrm>
        </p:spPr>
        <p:txBody>
          <a:bodyPr/>
          <a:lstStyle>
            <a:lvl1pPr marL="0" indent="0">
              <a:buNone/>
              <a:defRPr sz="2263"/>
            </a:lvl1pPr>
            <a:lvl2pPr marL="323303" indent="0">
              <a:buNone/>
              <a:defRPr sz="1980"/>
            </a:lvl2pPr>
            <a:lvl3pPr marL="646605" indent="0">
              <a:buNone/>
              <a:defRPr sz="1697"/>
            </a:lvl3pPr>
            <a:lvl4pPr marL="969909" indent="0">
              <a:buNone/>
              <a:defRPr sz="1414"/>
            </a:lvl4pPr>
            <a:lvl5pPr marL="1293211" indent="0">
              <a:buNone/>
              <a:defRPr sz="1414"/>
            </a:lvl5pPr>
            <a:lvl6pPr marL="1616514" indent="0">
              <a:buNone/>
              <a:defRPr sz="1414"/>
            </a:lvl6pPr>
            <a:lvl7pPr marL="1939817" indent="0">
              <a:buNone/>
              <a:defRPr sz="1414"/>
            </a:lvl7pPr>
            <a:lvl8pPr marL="2263120" indent="0">
              <a:buNone/>
              <a:defRPr sz="1414"/>
            </a:lvl8pPr>
            <a:lvl9pPr marL="2586423" indent="0">
              <a:buNone/>
              <a:defRPr sz="1414"/>
            </a:lvl9pPr>
          </a:lstStyle>
          <a:p>
            <a:endParaRPr lang="en-US"/>
          </a:p>
        </p:txBody>
      </p:sp>
      <p:sp>
        <p:nvSpPr>
          <p:cNvPr id="4" name="Text Placeholder 3"/>
          <p:cNvSpPr>
            <a:spLocks noGrp="1"/>
          </p:cNvSpPr>
          <p:nvPr>
            <p:ph type="body" sz="half" idx="2"/>
          </p:nvPr>
        </p:nvSpPr>
        <p:spPr>
          <a:xfrm>
            <a:off x="3186206" y="3795088"/>
            <a:ext cx="9753344" cy="569094"/>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292" y="194190"/>
            <a:ext cx="3657503" cy="413744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781" y="194190"/>
            <a:ext cx="10701585" cy="41374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778" y="194188"/>
            <a:ext cx="14630016" cy="80818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12778" y="1131456"/>
            <a:ext cx="14630016" cy="32001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12778" y="4494391"/>
            <a:ext cx="3792967" cy="258169"/>
          </a:xfrm>
          <a:prstGeom prst="rect">
            <a:avLst/>
          </a:prstGeom>
        </p:spPr>
        <p:txBody>
          <a:bodyPr vert="horz" lIns="91440" tIns="45720" rIns="91440" bIns="45720" rtlCol="0" anchor="ctr"/>
          <a:lstStyle>
            <a:lvl1pPr algn="l">
              <a:defRPr sz="849">
                <a:solidFill>
                  <a:schemeClr val="tx1">
                    <a:tint val="75000"/>
                  </a:schemeClr>
                </a:solidFill>
              </a:defRPr>
            </a:lvl1pPr>
          </a:lstStyle>
          <a:p>
            <a:fld id="{1D8BD707-D9CF-40AE-B4C6-C98DA3205C09}" type="datetimeFigureOut">
              <a:rPr lang="en-US" smtClean="0"/>
              <a:pPr/>
              <a:t>5/20/2026</a:t>
            </a:fld>
            <a:endParaRPr lang="en-US"/>
          </a:p>
        </p:txBody>
      </p:sp>
      <p:sp>
        <p:nvSpPr>
          <p:cNvPr id="5" name="Footer Placeholder 4"/>
          <p:cNvSpPr>
            <a:spLocks noGrp="1"/>
          </p:cNvSpPr>
          <p:nvPr>
            <p:ph type="ftr" sz="quarter" idx="3"/>
          </p:nvPr>
        </p:nvSpPr>
        <p:spPr>
          <a:xfrm>
            <a:off x="5553987" y="4494391"/>
            <a:ext cx="5147599" cy="258169"/>
          </a:xfrm>
          <a:prstGeom prst="rect">
            <a:avLst/>
          </a:prstGeom>
        </p:spPr>
        <p:txBody>
          <a:bodyPr vert="horz" lIns="91440" tIns="45720" rIns="91440" bIns="45720" rtlCol="0" anchor="ctr"/>
          <a:lstStyle>
            <a:lvl1pPr algn="ctr">
              <a:defRPr sz="84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649827" y="4494391"/>
            <a:ext cx="3792967" cy="258169"/>
          </a:xfrm>
          <a:prstGeom prst="rect">
            <a:avLst/>
          </a:prstGeom>
        </p:spPr>
        <p:txBody>
          <a:bodyPr vert="horz" lIns="91440" tIns="45720" rIns="91440" bIns="45720" rtlCol="0" anchor="ctr"/>
          <a:lstStyle>
            <a:lvl1pPr algn="r">
              <a:defRPr sz="849">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46605" rtl="0" eaLnBrk="1" latinLnBrk="0" hangingPunct="1">
        <a:spcBef>
          <a:spcPct val="0"/>
        </a:spcBef>
        <a:buNone/>
        <a:defRPr sz="3111" kern="1200">
          <a:solidFill>
            <a:schemeClr val="tx1"/>
          </a:solidFill>
          <a:latin typeface="+mj-lt"/>
          <a:ea typeface="+mj-ea"/>
          <a:cs typeface="+mj-cs"/>
        </a:defRPr>
      </a:lvl1pPr>
    </p:titleStyle>
    <p:bodyStyle>
      <a:lvl1pPr marL="242477" indent="-242477" algn="l" defTabSz="646605" rtl="0" eaLnBrk="1" latinLnBrk="0" hangingPunct="1">
        <a:spcBef>
          <a:spcPct val="20000"/>
        </a:spcBef>
        <a:buFont typeface="Arial" pitchFamily="34" charset="0"/>
        <a:buChar char="•"/>
        <a:defRPr sz="2263" kern="1200">
          <a:solidFill>
            <a:schemeClr val="tx1"/>
          </a:solidFill>
          <a:latin typeface="+mn-lt"/>
          <a:ea typeface="+mn-ea"/>
          <a:cs typeface="+mn-cs"/>
        </a:defRPr>
      </a:lvl1pPr>
      <a:lvl2pPr marL="525367" indent="-202064" algn="l" defTabSz="646605" rtl="0" eaLnBrk="1" latinLnBrk="0" hangingPunct="1">
        <a:spcBef>
          <a:spcPct val="20000"/>
        </a:spcBef>
        <a:buFont typeface="Arial" pitchFamily="34" charset="0"/>
        <a:buChar char="–"/>
        <a:defRPr sz="1980" kern="1200">
          <a:solidFill>
            <a:schemeClr val="tx1"/>
          </a:solidFill>
          <a:latin typeface="+mn-lt"/>
          <a:ea typeface="+mn-ea"/>
          <a:cs typeface="+mn-cs"/>
        </a:defRPr>
      </a:lvl2pPr>
      <a:lvl3pPr marL="808257" indent="-161652" algn="l" defTabSz="646605" rtl="0" eaLnBrk="1" latinLnBrk="0" hangingPunct="1">
        <a:spcBef>
          <a:spcPct val="20000"/>
        </a:spcBef>
        <a:buFont typeface="Arial" pitchFamily="34" charset="0"/>
        <a:buChar char="•"/>
        <a:defRPr sz="1697" kern="1200">
          <a:solidFill>
            <a:schemeClr val="tx1"/>
          </a:solidFill>
          <a:latin typeface="+mn-lt"/>
          <a:ea typeface="+mn-ea"/>
          <a:cs typeface="+mn-cs"/>
        </a:defRPr>
      </a:lvl3pPr>
      <a:lvl4pPr marL="1131560"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4pPr>
      <a:lvl5pPr marL="1454862"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5pPr>
      <a:lvl6pPr marL="1778166"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6pPr>
      <a:lvl7pPr marL="2101468"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7pPr>
      <a:lvl8pPr marL="2424771"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8pPr>
      <a:lvl9pPr marL="2748073"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9pPr>
    </p:bodyStyle>
    <p:otherStyle>
      <a:defPPr>
        <a:defRPr lang="en-US"/>
      </a:defPPr>
      <a:lvl1pPr marL="0" algn="l" defTabSz="646605" rtl="0" eaLnBrk="1" latinLnBrk="0" hangingPunct="1">
        <a:defRPr sz="1273" kern="1200">
          <a:solidFill>
            <a:schemeClr val="tx1"/>
          </a:solidFill>
          <a:latin typeface="+mn-lt"/>
          <a:ea typeface="+mn-ea"/>
          <a:cs typeface="+mn-cs"/>
        </a:defRPr>
      </a:lvl1pPr>
      <a:lvl2pPr marL="323303" algn="l" defTabSz="646605" rtl="0" eaLnBrk="1" latinLnBrk="0" hangingPunct="1">
        <a:defRPr sz="1273" kern="1200">
          <a:solidFill>
            <a:schemeClr val="tx1"/>
          </a:solidFill>
          <a:latin typeface="+mn-lt"/>
          <a:ea typeface="+mn-ea"/>
          <a:cs typeface="+mn-cs"/>
        </a:defRPr>
      </a:lvl2pPr>
      <a:lvl3pPr marL="646605" algn="l" defTabSz="646605" rtl="0" eaLnBrk="1" latinLnBrk="0" hangingPunct="1">
        <a:defRPr sz="1273" kern="1200">
          <a:solidFill>
            <a:schemeClr val="tx1"/>
          </a:solidFill>
          <a:latin typeface="+mn-lt"/>
          <a:ea typeface="+mn-ea"/>
          <a:cs typeface="+mn-cs"/>
        </a:defRPr>
      </a:lvl3pPr>
      <a:lvl4pPr marL="969909" algn="l" defTabSz="646605" rtl="0" eaLnBrk="1" latinLnBrk="0" hangingPunct="1">
        <a:defRPr sz="1273" kern="1200">
          <a:solidFill>
            <a:schemeClr val="tx1"/>
          </a:solidFill>
          <a:latin typeface="+mn-lt"/>
          <a:ea typeface="+mn-ea"/>
          <a:cs typeface="+mn-cs"/>
        </a:defRPr>
      </a:lvl4pPr>
      <a:lvl5pPr marL="1293211" algn="l" defTabSz="646605" rtl="0" eaLnBrk="1" latinLnBrk="0" hangingPunct="1">
        <a:defRPr sz="1273" kern="1200">
          <a:solidFill>
            <a:schemeClr val="tx1"/>
          </a:solidFill>
          <a:latin typeface="+mn-lt"/>
          <a:ea typeface="+mn-ea"/>
          <a:cs typeface="+mn-cs"/>
        </a:defRPr>
      </a:lvl5pPr>
      <a:lvl6pPr marL="1616514" algn="l" defTabSz="646605" rtl="0" eaLnBrk="1" latinLnBrk="0" hangingPunct="1">
        <a:defRPr sz="1273" kern="1200">
          <a:solidFill>
            <a:schemeClr val="tx1"/>
          </a:solidFill>
          <a:latin typeface="+mn-lt"/>
          <a:ea typeface="+mn-ea"/>
          <a:cs typeface="+mn-cs"/>
        </a:defRPr>
      </a:lvl6pPr>
      <a:lvl7pPr marL="1939817" algn="l" defTabSz="646605" rtl="0" eaLnBrk="1" latinLnBrk="0" hangingPunct="1">
        <a:defRPr sz="1273" kern="1200">
          <a:solidFill>
            <a:schemeClr val="tx1"/>
          </a:solidFill>
          <a:latin typeface="+mn-lt"/>
          <a:ea typeface="+mn-ea"/>
          <a:cs typeface="+mn-cs"/>
        </a:defRPr>
      </a:lvl7pPr>
      <a:lvl8pPr marL="2263120" algn="l" defTabSz="646605" rtl="0" eaLnBrk="1" latinLnBrk="0" hangingPunct="1">
        <a:defRPr sz="1273" kern="1200">
          <a:solidFill>
            <a:schemeClr val="tx1"/>
          </a:solidFill>
          <a:latin typeface="+mn-lt"/>
          <a:ea typeface="+mn-ea"/>
          <a:cs typeface="+mn-cs"/>
        </a:defRPr>
      </a:lvl8pPr>
      <a:lvl9pPr marL="2586423" algn="l" defTabSz="646605" rtl="0" eaLnBrk="1" latinLnBrk="0" hangingPunct="1">
        <a:defRPr sz="12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146F9D8-1EE4-40DC-A3D3-5BC89D04FDE9}"/>
              </a:ext>
            </a:extLst>
          </p:cNvPr>
          <p:cNvSpPr/>
          <p:nvPr/>
        </p:nvSpPr>
        <p:spPr>
          <a:xfrm>
            <a:off x="9166225" y="4432300"/>
            <a:ext cx="8275841" cy="9438381"/>
          </a:xfrm>
          <a:prstGeom prst="rect">
            <a:avLst/>
          </a:prstGeom>
          <a:solidFill>
            <a:srgbClr val="39979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13" name="Grupo 12">
            <a:extLst>
              <a:ext uri="{FF2B5EF4-FFF2-40B4-BE49-F238E27FC236}">
                <a16:creationId xmlns:a16="http://schemas.microsoft.com/office/drawing/2014/main" id="{42056B06-C829-468D-A940-DB486F74C4FA}"/>
              </a:ext>
            </a:extLst>
          </p:cNvPr>
          <p:cNvGrpSpPr/>
          <p:nvPr/>
        </p:nvGrpSpPr>
        <p:grpSpPr>
          <a:xfrm>
            <a:off x="0" y="-32310"/>
            <a:ext cx="26866849" cy="1849611"/>
            <a:chOff x="2739175" y="-32310"/>
            <a:chExt cx="21395479" cy="1849611"/>
          </a:xfrm>
        </p:grpSpPr>
        <p:pic>
          <p:nvPicPr>
            <p:cNvPr id="4" name="Imagen 3">
              <a:extLst>
                <a:ext uri="{FF2B5EF4-FFF2-40B4-BE49-F238E27FC236}">
                  <a16:creationId xmlns:a16="http://schemas.microsoft.com/office/drawing/2014/main" id="{FCC37BBC-3E54-49B9-A12B-926207B7B688}"/>
                </a:ext>
              </a:extLst>
            </p:cNvPr>
            <p:cNvPicPr>
              <a:picLocks noChangeAspect="1"/>
            </p:cNvPicPr>
            <p:nvPr/>
          </p:nvPicPr>
          <p:blipFill rotWithShape="1">
            <a:blip r:embed="rId2">
              <a:extLst>
                <a:ext uri="{28A0092B-C50C-407E-A947-70E740481C1C}">
                  <a14:useLocalDpi xmlns:a14="http://schemas.microsoft.com/office/drawing/2010/main" val="0"/>
                </a:ext>
              </a:extLst>
            </a:blip>
            <a:srcRect l="61028" t="15391" r="24676" b="26210"/>
            <a:stretch/>
          </p:blipFill>
          <p:spPr>
            <a:xfrm rot="16200000">
              <a:off x="7260618" y="-4553753"/>
              <a:ext cx="1849611" cy="10892498"/>
            </a:xfrm>
            <a:prstGeom prst="rect">
              <a:avLst/>
            </a:prstGeom>
          </p:spPr>
        </p:pic>
        <p:pic>
          <p:nvPicPr>
            <p:cNvPr id="65" name="Imagen 64">
              <a:extLst>
                <a:ext uri="{FF2B5EF4-FFF2-40B4-BE49-F238E27FC236}">
                  <a16:creationId xmlns:a16="http://schemas.microsoft.com/office/drawing/2014/main" id="{80F61AA7-F9E7-46A4-9C27-E707DBE82F32}"/>
                </a:ext>
              </a:extLst>
            </p:cNvPr>
            <p:cNvPicPr>
              <a:picLocks noChangeAspect="1"/>
            </p:cNvPicPr>
            <p:nvPr/>
          </p:nvPicPr>
          <p:blipFill rotWithShape="1">
            <a:blip r:embed="rId2">
              <a:extLst>
                <a:ext uri="{28A0092B-C50C-407E-A947-70E740481C1C}">
                  <a14:useLocalDpi xmlns:a14="http://schemas.microsoft.com/office/drawing/2010/main" val="0"/>
                </a:ext>
              </a:extLst>
            </a:blip>
            <a:srcRect l="61028" t="15390" r="24676" b="28091"/>
            <a:stretch/>
          </p:blipFill>
          <p:spPr>
            <a:xfrm rot="16200000" flipV="1">
              <a:off x="17756677" y="-4560676"/>
              <a:ext cx="1841391" cy="10914563"/>
            </a:xfrm>
            <a:prstGeom prst="rect">
              <a:avLst/>
            </a:prstGeom>
          </p:spPr>
        </p:pic>
      </p:grpSp>
      <p:sp>
        <p:nvSpPr>
          <p:cNvPr id="39" name="TextBox 39"/>
          <p:cNvSpPr txBox="1"/>
          <p:nvPr/>
        </p:nvSpPr>
        <p:spPr>
          <a:xfrm>
            <a:off x="5499108" y="418007"/>
            <a:ext cx="11942958" cy="948978"/>
          </a:xfrm>
          <a:prstGeom prst="rect">
            <a:avLst/>
          </a:prstGeom>
        </p:spPr>
        <p:txBody>
          <a:bodyPr wrap="square" lIns="0" tIns="0" rIns="0" bIns="0" rtlCol="0" anchor="t">
            <a:spAutoFit/>
          </a:bodyPr>
          <a:lstStyle/>
          <a:p>
            <a:pPr>
              <a:lnSpc>
                <a:spcPts val="3712"/>
              </a:lnSpc>
            </a:pPr>
            <a:r>
              <a:rPr lang="en-US" sz="3200" b="1" dirty="0">
                <a:solidFill>
                  <a:srgbClr val="FFFFFF"/>
                </a:solidFill>
                <a:ea typeface="Questrial"/>
                <a:cs typeface="Questrial"/>
                <a:sym typeface="Questrial"/>
              </a:rPr>
              <a:t>II JORNADA NACIONAL DE SISTEMAS DE INFORMACIÓN EN SALUD</a:t>
            </a:r>
          </a:p>
          <a:p>
            <a:pPr>
              <a:lnSpc>
                <a:spcPts val="3712"/>
              </a:lnSpc>
            </a:pPr>
            <a:r>
              <a:rPr lang="en-US" sz="3200" dirty="0">
                <a:solidFill>
                  <a:srgbClr val="FFFFFF"/>
                </a:solidFill>
                <a:ea typeface="Questrial"/>
                <a:cs typeface="Questrial"/>
                <a:sym typeface="Questrial"/>
              </a:rPr>
              <a:t>"NORMA ENEIDA RIOS MASSABOT IN MEMORIAM"</a:t>
            </a:r>
          </a:p>
        </p:txBody>
      </p:sp>
      <p:sp>
        <p:nvSpPr>
          <p:cNvPr id="40" name="TextBox 40"/>
          <p:cNvSpPr txBox="1"/>
          <p:nvPr/>
        </p:nvSpPr>
        <p:spPr>
          <a:xfrm>
            <a:off x="908182" y="6870700"/>
            <a:ext cx="3872824" cy="319959"/>
          </a:xfrm>
          <a:prstGeom prst="rect">
            <a:avLst/>
          </a:prstGeom>
        </p:spPr>
        <p:txBody>
          <a:bodyPr lIns="0" tIns="0" rIns="0" bIns="0" rtlCol="0" anchor="t">
            <a:spAutoFit/>
          </a:bodyPr>
          <a:lstStyle/>
          <a:p>
            <a:pPr>
              <a:lnSpc>
                <a:spcPts val="2227"/>
              </a:lnSpc>
            </a:pPr>
            <a:r>
              <a:rPr lang="en-US" sz="3200" b="1" dirty="0">
                <a:solidFill>
                  <a:srgbClr val="18738B"/>
                </a:solidFill>
                <a:sym typeface="Questrial"/>
              </a:rPr>
              <a:t>INTRODUCCIÓN</a:t>
            </a:r>
          </a:p>
        </p:txBody>
      </p:sp>
      <p:sp>
        <p:nvSpPr>
          <p:cNvPr id="41" name="TextBox 41"/>
          <p:cNvSpPr txBox="1"/>
          <p:nvPr/>
        </p:nvSpPr>
        <p:spPr>
          <a:xfrm>
            <a:off x="856551" y="7251700"/>
            <a:ext cx="8012359" cy="6401753"/>
          </a:xfrm>
          <a:prstGeom prst="rect">
            <a:avLst/>
          </a:prstGeom>
        </p:spPr>
        <p:txBody>
          <a:bodyPr wrap="square" lIns="0" tIns="0" rIns="0" bIns="0" rtlCol="0" anchor="t">
            <a:spAutoFit/>
          </a:bodyPr>
          <a:lstStyle/>
          <a:p>
            <a:pPr algn="just"/>
            <a:r>
              <a:rPr lang="es-ES" sz="3200" dirty="0">
                <a:sym typeface="Montserrat"/>
              </a:rPr>
              <a:t>La capacitación constituye hoy un eje primordial en las organizaciones, al facilitar la transmisión y transformación del conocimiento entre profesionales. En el ámbito sanitario, los departamentos de Registros Médicos y Estadísticos son responsables de recolectar, procesar y analizar información clave para la gestión institucional, lo que exige programas de formación continua y especializada. Los gestores de información desempeñan un papel esencial en la Atención Primaria de Salud, al procesar y validar datos estadísticos que sustentan la calidad de los servicios. </a:t>
            </a:r>
            <a:endParaRPr lang="en-US" sz="3200" dirty="0">
              <a:sym typeface="Montserrat"/>
            </a:endParaRPr>
          </a:p>
        </p:txBody>
      </p:sp>
      <p:pic>
        <p:nvPicPr>
          <p:cNvPr id="9" name="Imagen 8">
            <a:extLst>
              <a:ext uri="{FF2B5EF4-FFF2-40B4-BE49-F238E27FC236}">
                <a16:creationId xmlns:a16="http://schemas.microsoft.com/office/drawing/2014/main" id="{C6DA5058-29CF-4CDF-876D-035A110F1890}"/>
              </a:ext>
            </a:extLst>
          </p:cNvPr>
          <p:cNvPicPr>
            <a:picLocks noChangeAspect="1"/>
          </p:cNvPicPr>
          <p:nvPr/>
        </p:nvPicPr>
        <p:blipFill rotWithShape="1">
          <a:blip r:embed="rId3">
            <a:extLst>
              <a:ext uri="{28A0092B-C50C-407E-A947-70E740481C1C}">
                <a14:useLocalDpi xmlns:a14="http://schemas.microsoft.com/office/drawing/2010/main" val="0"/>
              </a:ext>
            </a:extLst>
          </a:blip>
          <a:srcRect l="15279" t="19116" r="12499" b="11983"/>
          <a:stretch/>
        </p:blipFill>
        <p:spPr>
          <a:xfrm>
            <a:off x="2997574" y="-32310"/>
            <a:ext cx="2112405" cy="2080589"/>
          </a:xfrm>
          <a:prstGeom prst="ellipse">
            <a:avLst/>
          </a:prstGeom>
          <a:ln w="63500" cap="rnd">
            <a:noFill/>
          </a:ln>
          <a:effectLst/>
        </p:spPr>
      </p:pic>
      <p:sp>
        <p:nvSpPr>
          <p:cNvPr id="11" name="CuadroTexto 10">
            <a:extLst>
              <a:ext uri="{FF2B5EF4-FFF2-40B4-BE49-F238E27FC236}">
                <a16:creationId xmlns:a16="http://schemas.microsoft.com/office/drawing/2014/main" id="{C7D94EF5-13D6-4FB5-B1BF-41D9D5FAFF6E}"/>
              </a:ext>
            </a:extLst>
          </p:cNvPr>
          <p:cNvSpPr txBox="1"/>
          <p:nvPr/>
        </p:nvSpPr>
        <p:spPr>
          <a:xfrm>
            <a:off x="860425" y="2466659"/>
            <a:ext cx="25298400" cy="923330"/>
          </a:xfrm>
          <a:prstGeom prst="rect">
            <a:avLst/>
          </a:prstGeom>
          <a:noFill/>
        </p:spPr>
        <p:txBody>
          <a:bodyPr wrap="square" rtlCol="0">
            <a:spAutoFit/>
          </a:bodyPr>
          <a:lstStyle/>
          <a:p>
            <a:pPr algn="ctr"/>
            <a:r>
              <a:rPr lang="es-ES" sz="5400" b="1" dirty="0"/>
              <a:t>Capacitación de los gestores de información en la Atención Primaria de Salud</a:t>
            </a:r>
            <a:endParaRPr lang="pt-BR" sz="5400" b="1" dirty="0"/>
          </a:p>
        </p:txBody>
      </p:sp>
      <p:sp>
        <p:nvSpPr>
          <p:cNvPr id="63" name="TextBox 41">
            <a:extLst>
              <a:ext uri="{FF2B5EF4-FFF2-40B4-BE49-F238E27FC236}">
                <a16:creationId xmlns:a16="http://schemas.microsoft.com/office/drawing/2014/main" id="{74EBD2D8-F998-4E29-983E-557896B9719D}"/>
              </a:ext>
            </a:extLst>
          </p:cNvPr>
          <p:cNvSpPr txBox="1"/>
          <p:nvPr/>
        </p:nvSpPr>
        <p:spPr>
          <a:xfrm>
            <a:off x="860425" y="4177696"/>
            <a:ext cx="8013331" cy="1477328"/>
          </a:xfrm>
          <a:prstGeom prst="rect">
            <a:avLst/>
          </a:prstGeom>
        </p:spPr>
        <p:txBody>
          <a:bodyPr wrap="square" lIns="0" tIns="0" rIns="0" bIns="0" rtlCol="0" anchor="t">
            <a:spAutoFit/>
          </a:bodyPr>
          <a:lstStyle/>
          <a:p>
            <a:pPr algn="ctr"/>
            <a:r>
              <a:rPr lang="en-US" sz="3200" b="1" dirty="0">
                <a:solidFill>
                  <a:srgbClr val="000000"/>
                </a:solidFill>
                <a:ea typeface="Montserrat"/>
                <a:cs typeface="Montserrat"/>
                <a:sym typeface="Montserrat"/>
              </a:rPr>
              <a:t> </a:t>
            </a:r>
            <a:r>
              <a:rPr lang="en-US" sz="3200" b="1" dirty="0" err="1">
                <a:solidFill>
                  <a:srgbClr val="000000"/>
                </a:solidFill>
                <a:ea typeface="Montserrat"/>
                <a:cs typeface="Montserrat"/>
                <a:sym typeface="Montserrat"/>
              </a:rPr>
              <a:t>Autores</a:t>
            </a:r>
            <a:r>
              <a:rPr lang="en-US" sz="3200" b="1" dirty="0">
                <a:solidFill>
                  <a:srgbClr val="000000"/>
                </a:solidFill>
                <a:ea typeface="Montserrat"/>
                <a:cs typeface="Montserrat"/>
                <a:sym typeface="Montserrat"/>
              </a:rPr>
              <a:t>:</a:t>
            </a:r>
          </a:p>
          <a:p>
            <a:pPr algn="ctr"/>
            <a:r>
              <a:rPr lang="en-US" sz="3200" dirty="0" err="1">
                <a:solidFill>
                  <a:srgbClr val="000000"/>
                </a:solidFill>
                <a:ea typeface="Montserrat"/>
                <a:cs typeface="Montserrat"/>
                <a:sym typeface="Montserrat"/>
              </a:rPr>
              <a:t>Novile</a:t>
            </a:r>
            <a:r>
              <a:rPr lang="en-US" sz="3200" dirty="0">
                <a:solidFill>
                  <a:srgbClr val="000000"/>
                </a:solidFill>
                <a:ea typeface="Montserrat"/>
                <a:cs typeface="Montserrat"/>
                <a:sym typeface="Montserrat"/>
              </a:rPr>
              <a:t> Humberto Peña </a:t>
            </a:r>
            <a:r>
              <a:rPr lang="en-US" sz="3200" dirty="0" err="1">
                <a:solidFill>
                  <a:srgbClr val="000000"/>
                </a:solidFill>
                <a:ea typeface="Montserrat"/>
                <a:cs typeface="Montserrat"/>
                <a:sym typeface="Montserrat"/>
              </a:rPr>
              <a:t>Peña</a:t>
            </a:r>
            <a:r>
              <a:rPr lang="en-US" sz="3200" dirty="0">
                <a:solidFill>
                  <a:srgbClr val="000000"/>
                </a:solidFill>
                <a:ea typeface="Montserrat"/>
                <a:cs typeface="Montserrat"/>
                <a:sym typeface="Montserrat"/>
              </a:rPr>
              <a:t>, Mayelin Llosa Santana, </a:t>
            </a:r>
            <a:r>
              <a:rPr lang="en-US" sz="3200" dirty="0" err="1">
                <a:solidFill>
                  <a:srgbClr val="000000"/>
                </a:solidFill>
                <a:ea typeface="Montserrat"/>
                <a:cs typeface="Montserrat"/>
                <a:sym typeface="Montserrat"/>
              </a:rPr>
              <a:t>Dayami</a:t>
            </a:r>
            <a:r>
              <a:rPr lang="en-US" sz="3200" dirty="0">
                <a:solidFill>
                  <a:srgbClr val="000000"/>
                </a:solidFill>
                <a:ea typeface="Montserrat"/>
                <a:cs typeface="Montserrat"/>
                <a:sym typeface="Montserrat"/>
              </a:rPr>
              <a:t> Gutiérrez Vera</a:t>
            </a:r>
          </a:p>
        </p:txBody>
      </p:sp>
      <p:pic>
        <p:nvPicPr>
          <p:cNvPr id="64" name="Imagen 63">
            <a:extLst>
              <a:ext uri="{FF2B5EF4-FFF2-40B4-BE49-F238E27FC236}">
                <a16:creationId xmlns:a16="http://schemas.microsoft.com/office/drawing/2014/main" id="{C9F831E7-8515-4AB1-847D-A5A2DD3DBE29}"/>
              </a:ext>
            </a:extLst>
          </p:cNvPr>
          <p:cNvPicPr>
            <a:picLocks noChangeAspect="1"/>
          </p:cNvPicPr>
          <p:nvPr/>
        </p:nvPicPr>
        <p:blipFill rotWithShape="1">
          <a:blip r:embed="rId2">
            <a:extLst>
              <a:ext uri="{28A0092B-C50C-407E-A947-70E740481C1C}">
                <a14:useLocalDpi xmlns:a14="http://schemas.microsoft.com/office/drawing/2010/main" val="0"/>
              </a:ext>
            </a:extLst>
          </a:blip>
          <a:srcRect l="88703" t="15391" r="7133" b="26210"/>
          <a:stretch/>
        </p:blipFill>
        <p:spPr>
          <a:xfrm rot="16200000">
            <a:off x="13185240" y="1431389"/>
            <a:ext cx="496372" cy="26866850"/>
          </a:xfrm>
          <a:prstGeom prst="rect">
            <a:avLst/>
          </a:prstGeom>
        </p:spPr>
      </p:pic>
      <p:cxnSp>
        <p:nvCxnSpPr>
          <p:cNvPr id="18" name="Conector recto 17">
            <a:extLst>
              <a:ext uri="{FF2B5EF4-FFF2-40B4-BE49-F238E27FC236}">
                <a16:creationId xmlns:a16="http://schemas.microsoft.com/office/drawing/2014/main" id="{DC5212EF-74D4-4358-BA2E-6C9CDE691C32}"/>
              </a:ext>
            </a:extLst>
          </p:cNvPr>
          <p:cNvCxnSpPr/>
          <p:nvPr/>
        </p:nvCxnSpPr>
        <p:spPr>
          <a:xfrm>
            <a:off x="860425" y="6337300"/>
            <a:ext cx="8013331" cy="0"/>
          </a:xfrm>
          <a:prstGeom prst="line">
            <a:avLst/>
          </a:prstGeom>
          <a:ln w="76200">
            <a:solidFill>
              <a:srgbClr val="18738B"/>
            </a:solidFill>
          </a:ln>
        </p:spPr>
        <p:style>
          <a:lnRef idx="1">
            <a:schemeClr val="accent1"/>
          </a:lnRef>
          <a:fillRef idx="0">
            <a:schemeClr val="accent1"/>
          </a:fillRef>
          <a:effectRef idx="0">
            <a:schemeClr val="accent1"/>
          </a:effectRef>
          <a:fontRef idx="minor">
            <a:schemeClr val="tx1"/>
          </a:fontRef>
        </p:style>
      </p:cxnSp>
      <p:sp>
        <p:nvSpPr>
          <p:cNvPr id="70" name="TextBox 41">
            <a:extLst>
              <a:ext uri="{FF2B5EF4-FFF2-40B4-BE49-F238E27FC236}">
                <a16:creationId xmlns:a16="http://schemas.microsoft.com/office/drawing/2014/main" id="{2DDD5515-A4C8-4C44-8A16-AA28E1047DE2}"/>
              </a:ext>
            </a:extLst>
          </p:cNvPr>
          <p:cNvSpPr txBox="1"/>
          <p:nvPr/>
        </p:nvSpPr>
        <p:spPr>
          <a:xfrm>
            <a:off x="9549898" y="5411849"/>
            <a:ext cx="7222512" cy="1477328"/>
          </a:xfrm>
          <a:prstGeom prst="rect">
            <a:avLst/>
          </a:prstGeom>
        </p:spPr>
        <p:txBody>
          <a:bodyPr wrap="square" lIns="0" tIns="0" rIns="0" bIns="0" rtlCol="0" anchor="t">
            <a:spAutoFit/>
          </a:bodyPr>
          <a:lstStyle/>
          <a:p>
            <a:pPr algn="just"/>
            <a:r>
              <a:rPr lang="es-ES" sz="3200" dirty="0">
                <a:sym typeface="Montserrat"/>
              </a:rPr>
              <a:t>sistematizar los fundamentos que sustentan el proceso de capacitación en Tecnología de la Salud</a:t>
            </a:r>
            <a:endParaRPr lang="en-US" sz="3200" dirty="0">
              <a:sym typeface="Montserrat"/>
            </a:endParaRPr>
          </a:p>
        </p:txBody>
      </p:sp>
      <p:sp>
        <p:nvSpPr>
          <p:cNvPr id="74" name="TextBox 42">
            <a:extLst>
              <a:ext uri="{FF2B5EF4-FFF2-40B4-BE49-F238E27FC236}">
                <a16:creationId xmlns:a16="http://schemas.microsoft.com/office/drawing/2014/main" id="{59943571-2E74-4831-A2B7-C7022BDAF289}"/>
              </a:ext>
            </a:extLst>
          </p:cNvPr>
          <p:cNvSpPr txBox="1"/>
          <p:nvPr/>
        </p:nvSpPr>
        <p:spPr>
          <a:xfrm>
            <a:off x="17979692" y="10434954"/>
            <a:ext cx="3872824" cy="319959"/>
          </a:xfrm>
          <a:prstGeom prst="rect">
            <a:avLst/>
          </a:prstGeom>
        </p:spPr>
        <p:txBody>
          <a:bodyPr lIns="0" tIns="0" rIns="0" bIns="0" rtlCol="0" anchor="t">
            <a:spAutoFit/>
          </a:bodyPr>
          <a:lstStyle>
            <a:defPPr>
              <a:defRPr lang="en-US"/>
            </a:defPPr>
            <a:lvl1pPr>
              <a:lnSpc>
                <a:spcPts val="2227"/>
              </a:lnSpc>
              <a:defRPr sz="3600" b="1">
                <a:solidFill>
                  <a:srgbClr val="18738B"/>
                </a:solidFill>
              </a:defRPr>
            </a:lvl1pPr>
          </a:lstStyle>
          <a:p>
            <a:r>
              <a:rPr lang="en-US" sz="3200" dirty="0">
                <a:sym typeface="Questrial"/>
              </a:rPr>
              <a:t>CONCLUSIONES</a:t>
            </a:r>
          </a:p>
        </p:txBody>
      </p:sp>
      <p:sp>
        <p:nvSpPr>
          <p:cNvPr id="75" name="TextBox 41">
            <a:extLst>
              <a:ext uri="{FF2B5EF4-FFF2-40B4-BE49-F238E27FC236}">
                <a16:creationId xmlns:a16="http://schemas.microsoft.com/office/drawing/2014/main" id="{6A50AA50-9142-4E4A-9551-7FDE0291E56F}"/>
              </a:ext>
            </a:extLst>
          </p:cNvPr>
          <p:cNvSpPr txBox="1"/>
          <p:nvPr/>
        </p:nvSpPr>
        <p:spPr>
          <a:xfrm>
            <a:off x="17971022" y="10916027"/>
            <a:ext cx="8012359" cy="2954655"/>
          </a:xfrm>
          <a:prstGeom prst="rect">
            <a:avLst/>
          </a:prstGeom>
        </p:spPr>
        <p:txBody>
          <a:bodyPr wrap="square" lIns="0" tIns="0" rIns="0" bIns="0" rtlCol="0" anchor="t">
            <a:spAutoFit/>
          </a:bodyPr>
          <a:lstStyle/>
          <a:p>
            <a:pPr algn="just"/>
            <a:r>
              <a:rPr lang="es-ES" sz="3200" dirty="0">
                <a:sym typeface="Montserrat"/>
              </a:rPr>
              <a:t>La sistematización realizada confirma que la capacitación en Tecnología de la Salud es un proceso indispensable para optimizar la gestión de información en la Atención Primaria, mejora la calidad de los datos y respalda decisiones estratégicas en los servicios de salud.</a:t>
            </a:r>
            <a:endParaRPr lang="en-US" sz="3200" dirty="0">
              <a:sym typeface="Montserrat"/>
            </a:endParaRPr>
          </a:p>
        </p:txBody>
      </p:sp>
      <p:sp>
        <p:nvSpPr>
          <p:cNvPr id="5" name="CuadroTexto 4">
            <a:extLst>
              <a:ext uri="{FF2B5EF4-FFF2-40B4-BE49-F238E27FC236}">
                <a16:creationId xmlns:a16="http://schemas.microsoft.com/office/drawing/2014/main" id="{87BCEF13-BF42-491A-A527-446AE9B3D26F}"/>
              </a:ext>
            </a:extLst>
          </p:cNvPr>
          <p:cNvSpPr txBox="1"/>
          <p:nvPr/>
        </p:nvSpPr>
        <p:spPr>
          <a:xfrm>
            <a:off x="9523632" y="4695367"/>
            <a:ext cx="4791083" cy="584775"/>
          </a:xfrm>
          <a:prstGeom prst="rect">
            <a:avLst/>
          </a:prstGeom>
          <a:noFill/>
        </p:spPr>
        <p:txBody>
          <a:bodyPr wrap="square" rtlCol="0">
            <a:spAutoFit/>
          </a:bodyPr>
          <a:lstStyle/>
          <a:p>
            <a:r>
              <a:rPr lang="es-ES" sz="3200" b="1" dirty="0">
                <a:ln w="0"/>
                <a:solidFill>
                  <a:srgbClr val="18738B"/>
                </a:solidFill>
                <a:effectLst>
                  <a:outerShdw blurRad="38100" dist="25400" dir="5400000" algn="ctr" rotWithShape="0">
                    <a:srgbClr val="6E747A">
                      <a:alpha val="43000"/>
                    </a:srgbClr>
                  </a:outerShdw>
                </a:effectLst>
              </a:rPr>
              <a:t>OBJETIVO:</a:t>
            </a:r>
            <a:endParaRPr lang="es-CU" sz="3200" b="1" dirty="0">
              <a:ln w="0"/>
              <a:solidFill>
                <a:srgbClr val="18738B"/>
              </a:solidFill>
              <a:effectLst>
                <a:outerShdw blurRad="38100" dist="25400" dir="5400000" algn="ctr" rotWithShape="0">
                  <a:srgbClr val="6E747A">
                    <a:alpha val="43000"/>
                  </a:srgbClr>
                </a:outerShdw>
              </a:effectLst>
            </a:endParaRPr>
          </a:p>
        </p:txBody>
      </p:sp>
      <p:sp>
        <p:nvSpPr>
          <p:cNvPr id="6" name="CuadroTexto 5">
            <a:extLst>
              <a:ext uri="{FF2B5EF4-FFF2-40B4-BE49-F238E27FC236}">
                <a16:creationId xmlns:a16="http://schemas.microsoft.com/office/drawing/2014/main" id="{6A4B5AA9-A660-4749-BB3C-BF938DBE7CD0}"/>
              </a:ext>
            </a:extLst>
          </p:cNvPr>
          <p:cNvSpPr txBox="1"/>
          <p:nvPr/>
        </p:nvSpPr>
        <p:spPr>
          <a:xfrm>
            <a:off x="9476371" y="9089390"/>
            <a:ext cx="7369566" cy="4031873"/>
          </a:xfrm>
          <a:prstGeom prst="rect">
            <a:avLst/>
          </a:prstGeom>
          <a:noFill/>
        </p:spPr>
        <p:txBody>
          <a:bodyPr wrap="square" rtlCol="0">
            <a:spAutoFit/>
          </a:bodyPr>
          <a:lstStyle/>
          <a:p>
            <a:pPr algn="just"/>
            <a:r>
              <a:rPr lang="es-ES" sz="3200" dirty="0"/>
              <a:t>Se realizó una búsqueda documental en las bases de datos </a:t>
            </a:r>
            <a:r>
              <a:rPr lang="es-ES" sz="3200" dirty="0" err="1"/>
              <a:t>Scopus</a:t>
            </a:r>
            <a:r>
              <a:rPr lang="es-ES" sz="3200" dirty="0"/>
              <a:t>, SciELO y Google Académico. La estrategia de búsqueda incluyó descriptores sobre capacitación y tecnología de la salud en idioma español e inglés. Se seleccionaron 30 fuentes relevantes de ellos artículos científicos y libros publicados entre 2021 y 2025</a:t>
            </a:r>
            <a:endParaRPr lang="es-CU" sz="3200" dirty="0"/>
          </a:p>
        </p:txBody>
      </p:sp>
      <p:sp>
        <p:nvSpPr>
          <p:cNvPr id="7" name="CuadroTexto 6">
            <a:extLst>
              <a:ext uri="{FF2B5EF4-FFF2-40B4-BE49-F238E27FC236}">
                <a16:creationId xmlns:a16="http://schemas.microsoft.com/office/drawing/2014/main" id="{AE648622-F296-4C68-8C88-3581512551D0}"/>
              </a:ext>
            </a:extLst>
          </p:cNvPr>
          <p:cNvSpPr txBox="1"/>
          <p:nvPr/>
        </p:nvSpPr>
        <p:spPr>
          <a:xfrm>
            <a:off x="17958611" y="4432300"/>
            <a:ext cx="5226869" cy="584775"/>
          </a:xfrm>
          <a:prstGeom prst="rect">
            <a:avLst/>
          </a:prstGeom>
          <a:noFill/>
        </p:spPr>
        <p:txBody>
          <a:bodyPr wrap="square" rtlCol="0">
            <a:spAutoFit/>
          </a:bodyPr>
          <a:lstStyle/>
          <a:p>
            <a:r>
              <a:rPr lang="es-ES" sz="3200" b="1" dirty="0">
                <a:solidFill>
                  <a:srgbClr val="18738B"/>
                </a:solidFill>
              </a:rPr>
              <a:t>DESARROLLO</a:t>
            </a:r>
            <a:endParaRPr lang="es-CU" sz="3200" b="1" dirty="0">
              <a:solidFill>
                <a:srgbClr val="18738B"/>
              </a:solidFill>
            </a:endParaRPr>
          </a:p>
        </p:txBody>
      </p:sp>
      <p:sp>
        <p:nvSpPr>
          <p:cNvPr id="8" name="CuadroTexto 7">
            <a:extLst>
              <a:ext uri="{FF2B5EF4-FFF2-40B4-BE49-F238E27FC236}">
                <a16:creationId xmlns:a16="http://schemas.microsoft.com/office/drawing/2014/main" id="{6AD4D8D1-F3FA-4384-BCCC-33902389C157}"/>
              </a:ext>
            </a:extLst>
          </p:cNvPr>
          <p:cNvSpPr txBox="1"/>
          <p:nvPr/>
        </p:nvSpPr>
        <p:spPr>
          <a:xfrm>
            <a:off x="17971022" y="4987674"/>
            <a:ext cx="8035403" cy="5016758"/>
          </a:xfrm>
          <a:prstGeom prst="rect">
            <a:avLst/>
          </a:prstGeom>
          <a:noFill/>
        </p:spPr>
        <p:txBody>
          <a:bodyPr wrap="square" rtlCol="0">
            <a:spAutoFit/>
          </a:bodyPr>
          <a:lstStyle/>
          <a:p>
            <a:pPr algn="just"/>
            <a:r>
              <a:rPr lang="es-ES" sz="3200" dirty="0"/>
              <a:t>Los resultados evidencian que la capacitación en el sector salud debe responder a necesidades de aprendizaje vinculadas con la mejora de la calidad asistencial. Los gestores de información garantizan que los datos recolectados sean confiables, identifiquen problemas en la calidad, propongan soluciones y fortalezcan los procesos de registro, que aseguren un flujo oportuno hacia los distintos niveles de decisión</a:t>
            </a:r>
            <a:r>
              <a:rPr lang="es-ES" sz="2400" dirty="0"/>
              <a:t>. </a:t>
            </a:r>
            <a:endParaRPr lang="es-CU" sz="2400" dirty="0"/>
          </a:p>
        </p:txBody>
      </p:sp>
      <p:sp>
        <p:nvSpPr>
          <p:cNvPr id="24" name="CuadroTexto 23">
            <a:extLst>
              <a:ext uri="{FF2B5EF4-FFF2-40B4-BE49-F238E27FC236}">
                <a16:creationId xmlns:a16="http://schemas.microsoft.com/office/drawing/2014/main" id="{345F1D14-B430-4733-A8D3-3679631A4D42}"/>
              </a:ext>
            </a:extLst>
          </p:cNvPr>
          <p:cNvSpPr txBox="1"/>
          <p:nvPr/>
        </p:nvSpPr>
        <p:spPr>
          <a:xfrm>
            <a:off x="9549898" y="8079979"/>
            <a:ext cx="4791083" cy="584775"/>
          </a:xfrm>
          <a:prstGeom prst="rect">
            <a:avLst/>
          </a:prstGeom>
          <a:noFill/>
        </p:spPr>
        <p:txBody>
          <a:bodyPr wrap="square" rtlCol="0">
            <a:spAutoFit/>
          </a:bodyPr>
          <a:lstStyle/>
          <a:p>
            <a:r>
              <a:rPr lang="es-ES" sz="3200" b="1" dirty="0">
                <a:ln w="0"/>
                <a:solidFill>
                  <a:srgbClr val="18738B"/>
                </a:solidFill>
                <a:effectLst>
                  <a:outerShdw blurRad="38100" dist="25400" dir="5400000" algn="ctr" rotWithShape="0">
                    <a:srgbClr val="6E747A">
                      <a:alpha val="43000"/>
                    </a:srgbClr>
                  </a:outerShdw>
                </a:effectLst>
              </a:rPr>
              <a:t>MÉTODO</a:t>
            </a:r>
            <a:endParaRPr lang="es-CU" sz="3200" b="1" dirty="0">
              <a:ln w="0"/>
              <a:solidFill>
                <a:srgbClr val="18738B"/>
              </a:solidFill>
              <a:effectLst>
                <a:outerShdw blurRad="38100" dist="25400" dir="5400000" algn="ctr" rotWithShape="0">
                  <a:srgbClr val="6E747A">
                    <a:alpha val="43000"/>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311</Words>
  <Application>Microsoft Office PowerPoint</Application>
  <PresentationFormat>Personalizado</PresentationFormat>
  <Paragraphs>15</Paragraphs>
  <Slides>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Calibri</vt:lpstr>
      <vt:lpstr>Arial</vt:lpstr>
      <vt:lpstr>Office Theme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Cartel Póster científico Corporativo Lila</dc:title>
  <dc:creator>Jean Marcos</dc:creator>
  <cp:lastModifiedBy>Carlos</cp:lastModifiedBy>
  <cp:revision>14</cp:revision>
  <dcterms:created xsi:type="dcterms:W3CDTF">2006-08-16T00:00:00Z</dcterms:created>
  <dcterms:modified xsi:type="dcterms:W3CDTF">2026-05-20T17:51:02Z</dcterms:modified>
  <dc:identifier>DAHFu3v2esw</dc:identifier>
</cp:coreProperties>
</file>