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26866850" cy="15113000"/>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27" userDrawn="1">
          <p15:clr>
            <a:srgbClr val="A4A3A4"/>
          </p15:clr>
        </p15:guide>
        <p15:guide id="2" pos="5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18738B"/>
    <a:srgbClr val="399790"/>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7" d="100"/>
          <a:sy n="37" d="100"/>
        </p:scale>
        <p:origin x="725" y="53"/>
      </p:cViewPr>
      <p:guideLst>
        <p:guide orient="horz" pos="1527"/>
        <p:guide pos="512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168" y="1506361"/>
            <a:ext cx="13817237" cy="1039412"/>
          </a:xfrm>
        </p:spPr>
        <p:txBody>
          <a:bodyPr/>
          <a:lstStyle/>
          <a:p>
            <a:r>
              <a:rPr lang="en-US"/>
              <a:t>Click to edit Master title style</a:t>
            </a:r>
          </a:p>
        </p:txBody>
      </p:sp>
      <p:sp>
        <p:nvSpPr>
          <p:cNvPr id="3" name="Subtitle 2"/>
          <p:cNvSpPr>
            <a:spLocks noGrp="1"/>
          </p:cNvSpPr>
          <p:nvPr>
            <p:ph type="subTitle" idx="1"/>
          </p:nvPr>
        </p:nvSpPr>
        <p:spPr>
          <a:xfrm>
            <a:off x="2438336" y="2747818"/>
            <a:ext cx="11378901" cy="1239212"/>
          </a:xfrm>
        </p:spPr>
        <p:txBody>
          <a:bodyPr/>
          <a:lstStyle>
            <a:lvl1pPr marL="0" indent="0" algn="ctr">
              <a:buNone/>
              <a:defRPr>
                <a:solidFill>
                  <a:schemeClr val="tx1">
                    <a:tint val="75000"/>
                  </a:schemeClr>
                </a:solidFill>
              </a:defRPr>
            </a:lvl1pPr>
            <a:lvl2pPr marL="323303" indent="0" algn="ctr">
              <a:buNone/>
              <a:defRPr>
                <a:solidFill>
                  <a:schemeClr val="tx1">
                    <a:tint val="75000"/>
                  </a:schemeClr>
                </a:solidFill>
              </a:defRPr>
            </a:lvl2pPr>
            <a:lvl3pPr marL="646605" indent="0" algn="ctr">
              <a:buNone/>
              <a:defRPr>
                <a:solidFill>
                  <a:schemeClr val="tx1">
                    <a:tint val="75000"/>
                  </a:schemeClr>
                </a:solidFill>
              </a:defRPr>
            </a:lvl3pPr>
            <a:lvl4pPr marL="969909" indent="0" algn="ctr">
              <a:buNone/>
              <a:defRPr>
                <a:solidFill>
                  <a:schemeClr val="tx1">
                    <a:tint val="75000"/>
                  </a:schemeClr>
                </a:solidFill>
              </a:defRPr>
            </a:lvl4pPr>
            <a:lvl5pPr marL="1293211" indent="0" algn="ctr">
              <a:buNone/>
              <a:defRPr>
                <a:solidFill>
                  <a:schemeClr val="tx1">
                    <a:tint val="75000"/>
                  </a:schemeClr>
                </a:solidFill>
              </a:defRPr>
            </a:lvl5pPr>
            <a:lvl6pPr marL="1616514" indent="0" algn="ctr">
              <a:buNone/>
              <a:defRPr>
                <a:solidFill>
                  <a:schemeClr val="tx1">
                    <a:tint val="75000"/>
                  </a:schemeClr>
                </a:solidFill>
              </a:defRPr>
            </a:lvl6pPr>
            <a:lvl7pPr marL="1939817" indent="0" algn="ctr">
              <a:buNone/>
              <a:defRPr>
                <a:solidFill>
                  <a:schemeClr val="tx1">
                    <a:tint val="75000"/>
                  </a:schemeClr>
                </a:solidFill>
              </a:defRPr>
            </a:lvl7pPr>
            <a:lvl8pPr marL="2263120" indent="0" algn="ctr">
              <a:buNone/>
              <a:defRPr>
                <a:solidFill>
                  <a:schemeClr val="tx1">
                    <a:tint val="75000"/>
                  </a:schemeClr>
                </a:solidFill>
              </a:defRPr>
            </a:lvl8pPr>
            <a:lvl9pPr marL="258642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84078" y="3115992"/>
            <a:ext cx="13817237" cy="963083"/>
          </a:xfrm>
        </p:spPr>
        <p:txBody>
          <a:bodyPr anchor="t"/>
          <a:lstStyle>
            <a:lvl1pPr algn="l">
              <a:defRPr sz="2828" b="1" cap="all"/>
            </a:lvl1pPr>
          </a:lstStyle>
          <a:p>
            <a:r>
              <a:rPr lang="en-US"/>
              <a:t>Click to edit Master title style</a:t>
            </a:r>
          </a:p>
        </p:txBody>
      </p:sp>
      <p:sp>
        <p:nvSpPr>
          <p:cNvPr id="3" name="Text Placeholder 2"/>
          <p:cNvSpPr>
            <a:spLocks noGrp="1"/>
          </p:cNvSpPr>
          <p:nvPr>
            <p:ph type="body" idx="1"/>
          </p:nvPr>
        </p:nvSpPr>
        <p:spPr>
          <a:xfrm>
            <a:off x="1284078" y="2055252"/>
            <a:ext cx="13817237" cy="1060738"/>
          </a:xfrm>
        </p:spPr>
        <p:txBody>
          <a:bodyPr anchor="b"/>
          <a:lstStyle>
            <a:lvl1pPr marL="0" indent="0">
              <a:buNone/>
              <a:defRPr sz="1414">
                <a:solidFill>
                  <a:schemeClr val="tx1">
                    <a:tint val="75000"/>
                  </a:schemeClr>
                </a:solidFill>
              </a:defRPr>
            </a:lvl1pPr>
            <a:lvl2pPr marL="323303" indent="0">
              <a:buNone/>
              <a:defRPr sz="1273">
                <a:solidFill>
                  <a:schemeClr val="tx1">
                    <a:tint val="75000"/>
                  </a:schemeClr>
                </a:solidFill>
              </a:defRPr>
            </a:lvl2pPr>
            <a:lvl3pPr marL="646605" indent="0">
              <a:buNone/>
              <a:defRPr sz="1131">
                <a:solidFill>
                  <a:schemeClr val="tx1">
                    <a:tint val="75000"/>
                  </a:schemeClr>
                </a:solidFill>
              </a:defRPr>
            </a:lvl3pPr>
            <a:lvl4pPr marL="969909" indent="0">
              <a:buNone/>
              <a:defRPr sz="990">
                <a:solidFill>
                  <a:schemeClr val="tx1">
                    <a:tint val="75000"/>
                  </a:schemeClr>
                </a:solidFill>
              </a:defRPr>
            </a:lvl4pPr>
            <a:lvl5pPr marL="1293211" indent="0">
              <a:buNone/>
              <a:defRPr sz="990">
                <a:solidFill>
                  <a:schemeClr val="tx1">
                    <a:tint val="75000"/>
                  </a:schemeClr>
                </a:solidFill>
              </a:defRPr>
            </a:lvl5pPr>
            <a:lvl6pPr marL="1616514" indent="0">
              <a:buNone/>
              <a:defRPr sz="990">
                <a:solidFill>
                  <a:schemeClr val="tx1">
                    <a:tint val="75000"/>
                  </a:schemeClr>
                </a:solidFill>
              </a:defRPr>
            </a:lvl6pPr>
            <a:lvl7pPr marL="1939817" indent="0">
              <a:buNone/>
              <a:defRPr sz="990">
                <a:solidFill>
                  <a:schemeClr val="tx1">
                    <a:tint val="75000"/>
                  </a:schemeClr>
                </a:solidFill>
              </a:defRPr>
            </a:lvl7pPr>
            <a:lvl8pPr marL="2263120" indent="0">
              <a:buNone/>
              <a:defRPr sz="990">
                <a:solidFill>
                  <a:schemeClr val="tx1">
                    <a:tint val="75000"/>
                  </a:schemeClr>
                </a:solidFill>
              </a:defRPr>
            </a:lvl8pPr>
            <a:lvl9pPr marL="2586423" indent="0">
              <a:buNone/>
              <a:defRPr sz="99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780" y="1131456"/>
            <a:ext cx="7179544" cy="3200176"/>
          </a:xfrm>
        </p:spPr>
        <p:txBody>
          <a:bodyPr/>
          <a:lstStyle>
            <a:lvl1pPr>
              <a:defRPr sz="1980"/>
            </a:lvl1pPr>
            <a:lvl2pPr>
              <a:defRPr sz="1697"/>
            </a:lvl2pPr>
            <a:lvl3pPr>
              <a:defRPr sz="1414"/>
            </a:lvl3pPr>
            <a:lvl4pPr>
              <a:defRPr sz="1273"/>
            </a:lvl4pPr>
            <a:lvl5pPr>
              <a:defRPr sz="1273"/>
            </a:lvl5pPr>
            <a:lvl6pPr>
              <a:defRPr sz="1273"/>
            </a:lvl6pPr>
            <a:lvl7pPr>
              <a:defRPr sz="1273"/>
            </a:lvl7pPr>
            <a:lvl8pPr>
              <a:defRPr sz="1273"/>
            </a:lvl8pPr>
            <a:lvl9pPr>
              <a:defRPr sz="127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63250" y="1131456"/>
            <a:ext cx="7179544" cy="3200176"/>
          </a:xfrm>
        </p:spPr>
        <p:txBody>
          <a:bodyPr/>
          <a:lstStyle>
            <a:lvl1pPr>
              <a:defRPr sz="1980"/>
            </a:lvl1pPr>
            <a:lvl2pPr>
              <a:defRPr sz="1697"/>
            </a:lvl2pPr>
            <a:lvl3pPr>
              <a:defRPr sz="1414"/>
            </a:lvl3pPr>
            <a:lvl4pPr>
              <a:defRPr sz="1273"/>
            </a:lvl4pPr>
            <a:lvl5pPr>
              <a:defRPr sz="1273"/>
            </a:lvl5pPr>
            <a:lvl6pPr>
              <a:defRPr sz="1273"/>
            </a:lvl6pPr>
            <a:lvl7pPr>
              <a:defRPr sz="1273"/>
            </a:lvl7pPr>
            <a:lvl8pPr>
              <a:defRPr sz="1273"/>
            </a:lvl8pPr>
            <a:lvl9pPr>
              <a:defRPr sz="127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2779" y="1085434"/>
            <a:ext cx="7182368" cy="452357"/>
          </a:xfrm>
        </p:spPr>
        <p:txBody>
          <a:bodyPr anchor="b"/>
          <a:lstStyle>
            <a:lvl1pPr marL="0" indent="0">
              <a:buNone/>
              <a:defRPr sz="1697" b="1"/>
            </a:lvl1pPr>
            <a:lvl2pPr marL="323303" indent="0">
              <a:buNone/>
              <a:defRPr sz="1414" b="1"/>
            </a:lvl2pPr>
            <a:lvl3pPr marL="646605" indent="0">
              <a:buNone/>
              <a:defRPr sz="1273" b="1"/>
            </a:lvl3pPr>
            <a:lvl4pPr marL="969909" indent="0">
              <a:buNone/>
              <a:defRPr sz="1131" b="1"/>
            </a:lvl4pPr>
            <a:lvl5pPr marL="1293211" indent="0">
              <a:buNone/>
              <a:defRPr sz="1131" b="1"/>
            </a:lvl5pPr>
            <a:lvl6pPr marL="1616514" indent="0">
              <a:buNone/>
              <a:defRPr sz="1131" b="1"/>
            </a:lvl6pPr>
            <a:lvl7pPr marL="1939817" indent="0">
              <a:buNone/>
              <a:defRPr sz="1131" b="1"/>
            </a:lvl7pPr>
            <a:lvl8pPr marL="2263120" indent="0">
              <a:buNone/>
              <a:defRPr sz="1131" b="1"/>
            </a:lvl8pPr>
            <a:lvl9pPr marL="2586423" indent="0">
              <a:buNone/>
              <a:defRPr sz="1131" b="1"/>
            </a:lvl9pPr>
          </a:lstStyle>
          <a:p>
            <a:pPr lvl="0"/>
            <a:r>
              <a:rPr lang="en-US"/>
              <a:t>Click to edit Master text styles</a:t>
            </a:r>
          </a:p>
        </p:txBody>
      </p:sp>
      <p:sp>
        <p:nvSpPr>
          <p:cNvPr id="4" name="Content Placeholder 3"/>
          <p:cNvSpPr>
            <a:spLocks noGrp="1"/>
          </p:cNvSpPr>
          <p:nvPr>
            <p:ph sz="half" idx="2"/>
          </p:nvPr>
        </p:nvSpPr>
        <p:spPr>
          <a:xfrm>
            <a:off x="812779" y="1537790"/>
            <a:ext cx="7182368" cy="2793840"/>
          </a:xfrm>
        </p:spPr>
        <p:txBody>
          <a:bodyPr/>
          <a:lstStyle>
            <a:lvl1pPr>
              <a:defRPr sz="1697"/>
            </a:lvl1pPr>
            <a:lvl2pPr>
              <a:defRPr sz="1414"/>
            </a:lvl2pPr>
            <a:lvl3pPr>
              <a:defRPr sz="1273"/>
            </a:lvl3pPr>
            <a:lvl4pPr>
              <a:defRPr sz="1131"/>
            </a:lvl4pPr>
            <a:lvl5pPr>
              <a:defRPr sz="1131"/>
            </a:lvl5pPr>
            <a:lvl6pPr>
              <a:defRPr sz="1131"/>
            </a:lvl6pPr>
            <a:lvl7pPr>
              <a:defRPr sz="1131"/>
            </a:lvl7pPr>
            <a:lvl8pPr>
              <a:defRPr sz="1131"/>
            </a:lvl8pPr>
            <a:lvl9pPr>
              <a:defRPr sz="11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257608" y="1085434"/>
            <a:ext cx="7185190" cy="452357"/>
          </a:xfrm>
        </p:spPr>
        <p:txBody>
          <a:bodyPr anchor="b"/>
          <a:lstStyle>
            <a:lvl1pPr marL="0" indent="0">
              <a:buNone/>
              <a:defRPr sz="1697" b="1"/>
            </a:lvl1pPr>
            <a:lvl2pPr marL="323303" indent="0">
              <a:buNone/>
              <a:defRPr sz="1414" b="1"/>
            </a:lvl2pPr>
            <a:lvl3pPr marL="646605" indent="0">
              <a:buNone/>
              <a:defRPr sz="1273" b="1"/>
            </a:lvl3pPr>
            <a:lvl4pPr marL="969909" indent="0">
              <a:buNone/>
              <a:defRPr sz="1131" b="1"/>
            </a:lvl4pPr>
            <a:lvl5pPr marL="1293211" indent="0">
              <a:buNone/>
              <a:defRPr sz="1131" b="1"/>
            </a:lvl5pPr>
            <a:lvl6pPr marL="1616514" indent="0">
              <a:buNone/>
              <a:defRPr sz="1131" b="1"/>
            </a:lvl6pPr>
            <a:lvl7pPr marL="1939817" indent="0">
              <a:buNone/>
              <a:defRPr sz="1131" b="1"/>
            </a:lvl7pPr>
            <a:lvl8pPr marL="2263120" indent="0">
              <a:buNone/>
              <a:defRPr sz="1131" b="1"/>
            </a:lvl8pPr>
            <a:lvl9pPr marL="2586423" indent="0">
              <a:buNone/>
              <a:defRPr sz="1131" b="1"/>
            </a:lvl9pPr>
          </a:lstStyle>
          <a:p>
            <a:pPr lvl="0"/>
            <a:r>
              <a:rPr lang="en-US"/>
              <a:t>Click to edit Master text styles</a:t>
            </a:r>
          </a:p>
        </p:txBody>
      </p:sp>
      <p:sp>
        <p:nvSpPr>
          <p:cNvPr id="6" name="Content Placeholder 5"/>
          <p:cNvSpPr>
            <a:spLocks noGrp="1"/>
          </p:cNvSpPr>
          <p:nvPr>
            <p:ph sz="quarter" idx="4"/>
          </p:nvPr>
        </p:nvSpPr>
        <p:spPr>
          <a:xfrm>
            <a:off x="8257608" y="1537790"/>
            <a:ext cx="7185190" cy="2793840"/>
          </a:xfrm>
        </p:spPr>
        <p:txBody>
          <a:bodyPr/>
          <a:lstStyle>
            <a:lvl1pPr>
              <a:defRPr sz="1697"/>
            </a:lvl1pPr>
            <a:lvl2pPr>
              <a:defRPr sz="1414"/>
            </a:lvl2pPr>
            <a:lvl3pPr>
              <a:defRPr sz="1273"/>
            </a:lvl3pPr>
            <a:lvl4pPr>
              <a:defRPr sz="1131"/>
            </a:lvl4pPr>
            <a:lvl5pPr>
              <a:defRPr sz="1131"/>
            </a:lvl5pPr>
            <a:lvl6pPr>
              <a:defRPr sz="1131"/>
            </a:lvl6pPr>
            <a:lvl7pPr>
              <a:defRPr sz="1131"/>
            </a:lvl7pPr>
            <a:lvl8pPr>
              <a:defRPr sz="1131"/>
            </a:lvl8pPr>
            <a:lvl9pPr>
              <a:defRPr sz="11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80" y="193065"/>
            <a:ext cx="5347971" cy="821652"/>
          </a:xfrm>
        </p:spPr>
        <p:txBody>
          <a:bodyPr anchor="b"/>
          <a:lstStyle>
            <a:lvl1pPr algn="l">
              <a:defRPr sz="1414" b="1"/>
            </a:lvl1pPr>
          </a:lstStyle>
          <a:p>
            <a:r>
              <a:rPr lang="en-US"/>
              <a:t>Click to edit Master title style</a:t>
            </a:r>
          </a:p>
        </p:txBody>
      </p:sp>
      <p:sp>
        <p:nvSpPr>
          <p:cNvPr id="3" name="Content Placeholder 2"/>
          <p:cNvSpPr>
            <a:spLocks noGrp="1"/>
          </p:cNvSpPr>
          <p:nvPr>
            <p:ph idx="1"/>
          </p:nvPr>
        </p:nvSpPr>
        <p:spPr>
          <a:xfrm>
            <a:off x="6355478" y="193068"/>
            <a:ext cx="9087317" cy="4138565"/>
          </a:xfrm>
        </p:spPr>
        <p:txBody>
          <a:bodyPr/>
          <a:lstStyle>
            <a:lvl1pPr>
              <a:defRPr sz="2263"/>
            </a:lvl1pPr>
            <a:lvl2pPr>
              <a:defRPr sz="1980"/>
            </a:lvl2pPr>
            <a:lvl3pPr>
              <a:defRPr sz="1697"/>
            </a:lvl3pPr>
            <a:lvl4pPr>
              <a:defRPr sz="1414"/>
            </a:lvl4pPr>
            <a:lvl5pPr>
              <a:defRPr sz="1414"/>
            </a:lvl5pPr>
            <a:lvl6pPr>
              <a:defRPr sz="1414"/>
            </a:lvl6pPr>
            <a:lvl7pPr>
              <a:defRPr sz="1414"/>
            </a:lvl7pPr>
            <a:lvl8pPr>
              <a:defRPr sz="1414"/>
            </a:lvl8pPr>
            <a:lvl9pPr>
              <a:defRPr sz="14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12780" y="1014720"/>
            <a:ext cx="5347971" cy="3316913"/>
          </a:xfrm>
        </p:spPr>
        <p:txBody>
          <a:bodyPr/>
          <a:lstStyle>
            <a:lvl1pPr marL="0" indent="0">
              <a:buNone/>
              <a:defRPr sz="990"/>
            </a:lvl1pPr>
            <a:lvl2pPr marL="323303" indent="0">
              <a:buNone/>
              <a:defRPr sz="849"/>
            </a:lvl2pPr>
            <a:lvl3pPr marL="646605" indent="0">
              <a:buNone/>
              <a:defRPr sz="707"/>
            </a:lvl3pPr>
            <a:lvl4pPr marL="969909" indent="0">
              <a:buNone/>
              <a:defRPr sz="636"/>
            </a:lvl4pPr>
            <a:lvl5pPr marL="1293211" indent="0">
              <a:buNone/>
              <a:defRPr sz="636"/>
            </a:lvl5pPr>
            <a:lvl6pPr marL="1616514" indent="0">
              <a:buNone/>
              <a:defRPr sz="636"/>
            </a:lvl6pPr>
            <a:lvl7pPr marL="1939817" indent="0">
              <a:buNone/>
              <a:defRPr sz="636"/>
            </a:lvl7pPr>
            <a:lvl8pPr marL="2263120" indent="0">
              <a:buNone/>
              <a:defRPr sz="636"/>
            </a:lvl8pPr>
            <a:lvl9pPr marL="2586423" indent="0">
              <a:buNone/>
              <a:defRPr sz="636"/>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86206" y="3394364"/>
            <a:ext cx="9753344" cy="400724"/>
          </a:xfrm>
        </p:spPr>
        <p:txBody>
          <a:bodyPr anchor="b"/>
          <a:lstStyle>
            <a:lvl1pPr algn="l">
              <a:defRPr sz="1414" b="1"/>
            </a:lvl1pPr>
          </a:lstStyle>
          <a:p>
            <a:r>
              <a:rPr lang="en-US"/>
              <a:t>Click to edit Master title style</a:t>
            </a:r>
          </a:p>
        </p:txBody>
      </p:sp>
      <p:sp>
        <p:nvSpPr>
          <p:cNvPr id="3" name="Picture Placeholder 2"/>
          <p:cNvSpPr>
            <a:spLocks noGrp="1"/>
          </p:cNvSpPr>
          <p:nvPr>
            <p:ph type="pic" idx="1"/>
          </p:nvPr>
        </p:nvSpPr>
        <p:spPr>
          <a:xfrm>
            <a:off x="3186206" y="433277"/>
            <a:ext cx="9753344" cy="2909455"/>
          </a:xfrm>
        </p:spPr>
        <p:txBody>
          <a:bodyPr/>
          <a:lstStyle>
            <a:lvl1pPr marL="0" indent="0">
              <a:buNone/>
              <a:defRPr sz="2263"/>
            </a:lvl1pPr>
            <a:lvl2pPr marL="323303" indent="0">
              <a:buNone/>
              <a:defRPr sz="1980"/>
            </a:lvl2pPr>
            <a:lvl3pPr marL="646605" indent="0">
              <a:buNone/>
              <a:defRPr sz="1697"/>
            </a:lvl3pPr>
            <a:lvl4pPr marL="969909" indent="0">
              <a:buNone/>
              <a:defRPr sz="1414"/>
            </a:lvl4pPr>
            <a:lvl5pPr marL="1293211" indent="0">
              <a:buNone/>
              <a:defRPr sz="1414"/>
            </a:lvl5pPr>
            <a:lvl6pPr marL="1616514" indent="0">
              <a:buNone/>
              <a:defRPr sz="1414"/>
            </a:lvl6pPr>
            <a:lvl7pPr marL="1939817" indent="0">
              <a:buNone/>
              <a:defRPr sz="1414"/>
            </a:lvl7pPr>
            <a:lvl8pPr marL="2263120" indent="0">
              <a:buNone/>
              <a:defRPr sz="1414"/>
            </a:lvl8pPr>
            <a:lvl9pPr marL="2586423" indent="0">
              <a:buNone/>
              <a:defRPr sz="1414"/>
            </a:lvl9pPr>
          </a:lstStyle>
          <a:p>
            <a:endParaRPr lang="en-US"/>
          </a:p>
        </p:txBody>
      </p:sp>
      <p:sp>
        <p:nvSpPr>
          <p:cNvPr id="4" name="Text Placeholder 3"/>
          <p:cNvSpPr>
            <a:spLocks noGrp="1"/>
          </p:cNvSpPr>
          <p:nvPr>
            <p:ph type="body" sz="half" idx="2"/>
          </p:nvPr>
        </p:nvSpPr>
        <p:spPr>
          <a:xfrm>
            <a:off x="3186206" y="3795088"/>
            <a:ext cx="9753344" cy="569094"/>
          </a:xfrm>
        </p:spPr>
        <p:txBody>
          <a:bodyPr/>
          <a:lstStyle>
            <a:lvl1pPr marL="0" indent="0">
              <a:buNone/>
              <a:defRPr sz="990"/>
            </a:lvl1pPr>
            <a:lvl2pPr marL="323303" indent="0">
              <a:buNone/>
              <a:defRPr sz="849"/>
            </a:lvl2pPr>
            <a:lvl3pPr marL="646605" indent="0">
              <a:buNone/>
              <a:defRPr sz="707"/>
            </a:lvl3pPr>
            <a:lvl4pPr marL="969909" indent="0">
              <a:buNone/>
              <a:defRPr sz="636"/>
            </a:lvl4pPr>
            <a:lvl5pPr marL="1293211" indent="0">
              <a:buNone/>
              <a:defRPr sz="636"/>
            </a:lvl5pPr>
            <a:lvl6pPr marL="1616514" indent="0">
              <a:buNone/>
              <a:defRPr sz="636"/>
            </a:lvl6pPr>
            <a:lvl7pPr marL="1939817" indent="0">
              <a:buNone/>
              <a:defRPr sz="636"/>
            </a:lvl7pPr>
            <a:lvl8pPr marL="2263120" indent="0">
              <a:buNone/>
              <a:defRPr sz="636"/>
            </a:lvl8pPr>
            <a:lvl9pPr marL="2586423" indent="0">
              <a:buNone/>
              <a:defRPr sz="636"/>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292" y="194190"/>
            <a:ext cx="3657503" cy="413744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781" y="194190"/>
            <a:ext cx="10701585" cy="41374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778" y="194188"/>
            <a:ext cx="14630016" cy="80818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12778" y="1131456"/>
            <a:ext cx="14630016" cy="32001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12778" y="4494391"/>
            <a:ext cx="3792967" cy="258169"/>
          </a:xfrm>
          <a:prstGeom prst="rect">
            <a:avLst/>
          </a:prstGeom>
        </p:spPr>
        <p:txBody>
          <a:bodyPr vert="horz" lIns="91440" tIns="45720" rIns="91440" bIns="45720" rtlCol="0" anchor="ctr"/>
          <a:lstStyle>
            <a:lvl1pPr algn="l">
              <a:defRPr sz="849">
                <a:solidFill>
                  <a:schemeClr val="tx1">
                    <a:tint val="75000"/>
                  </a:schemeClr>
                </a:solidFill>
              </a:defRPr>
            </a:lvl1pPr>
          </a:lstStyle>
          <a:p>
            <a:fld id="{1D8BD707-D9CF-40AE-B4C6-C98DA3205C09}" type="datetimeFigureOut">
              <a:rPr lang="en-US" smtClean="0"/>
              <a:pPr/>
              <a:t>9/21/2026</a:t>
            </a:fld>
            <a:endParaRPr lang="en-US"/>
          </a:p>
        </p:txBody>
      </p:sp>
      <p:sp>
        <p:nvSpPr>
          <p:cNvPr id="5" name="Footer Placeholder 4"/>
          <p:cNvSpPr>
            <a:spLocks noGrp="1"/>
          </p:cNvSpPr>
          <p:nvPr>
            <p:ph type="ftr" sz="quarter" idx="3"/>
          </p:nvPr>
        </p:nvSpPr>
        <p:spPr>
          <a:xfrm>
            <a:off x="5553987" y="4494391"/>
            <a:ext cx="5147599" cy="258169"/>
          </a:xfrm>
          <a:prstGeom prst="rect">
            <a:avLst/>
          </a:prstGeom>
        </p:spPr>
        <p:txBody>
          <a:bodyPr vert="horz" lIns="91440" tIns="45720" rIns="91440" bIns="45720" rtlCol="0" anchor="ctr"/>
          <a:lstStyle>
            <a:lvl1pPr algn="ctr">
              <a:defRPr sz="849">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649827" y="4494391"/>
            <a:ext cx="3792967" cy="258169"/>
          </a:xfrm>
          <a:prstGeom prst="rect">
            <a:avLst/>
          </a:prstGeom>
        </p:spPr>
        <p:txBody>
          <a:bodyPr vert="horz" lIns="91440" tIns="45720" rIns="91440" bIns="45720" rtlCol="0" anchor="ctr"/>
          <a:lstStyle>
            <a:lvl1pPr algn="r">
              <a:defRPr sz="849">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46605" rtl="0" eaLnBrk="1" latinLnBrk="0" hangingPunct="1">
        <a:spcBef>
          <a:spcPct val="0"/>
        </a:spcBef>
        <a:buNone/>
        <a:defRPr sz="3111" kern="1200">
          <a:solidFill>
            <a:schemeClr val="tx1"/>
          </a:solidFill>
          <a:latin typeface="+mj-lt"/>
          <a:ea typeface="+mj-ea"/>
          <a:cs typeface="+mj-cs"/>
        </a:defRPr>
      </a:lvl1pPr>
    </p:titleStyle>
    <p:bodyStyle>
      <a:lvl1pPr marL="242477" indent="-242477" algn="l" defTabSz="646605" rtl="0" eaLnBrk="1" latinLnBrk="0" hangingPunct="1">
        <a:spcBef>
          <a:spcPct val="20000"/>
        </a:spcBef>
        <a:buFont typeface="Arial" pitchFamily="34" charset="0"/>
        <a:buChar char="•"/>
        <a:defRPr sz="2263" kern="1200">
          <a:solidFill>
            <a:schemeClr val="tx1"/>
          </a:solidFill>
          <a:latin typeface="+mn-lt"/>
          <a:ea typeface="+mn-ea"/>
          <a:cs typeface="+mn-cs"/>
        </a:defRPr>
      </a:lvl1pPr>
      <a:lvl2pPr marL="525367" indent="-202064" algn="l" defTabSz="646605" rtl="0" eaLnBrk="1" latinLnBrk="0" hangingPunct="1">
        <a:spcBef>
          <a:spcPct val="20000"/>
        </a:spcBef>
        <a:buFont typeface="Arial" pitchFamily="34" charset="0"/>
        <a:buChar char="–"/>
        <a:defRPr sz="1980" kern="1200">
          <a:solidFill>
            <a:schemeClr val="tx1"/>
          </a:solidFill>
          <a:latin typeface="+mn-lt"/>
          <a:ea typeface="+mn-ea"/>
          <a:cs typeface="+mn-cs"/>
        </a:defRPr>
      </a:lvl2pPr>
      <a:lvl3pPr marL="808257" indent="-161652" algn="l" defTabSz="646605" rtl="0" eaLnBrk="1" latinLnBrk="0" hangingPunct="1">
        <a:spcBef>
          <a:spcPct val="20000"/>
        </a:spcBef>
        <a:buFont typeface="Arial" pitchFamily="34" charset="0"/>
        <a:buChar char="•"/>
        <a:defRPr sz="1697" kern="1200">
          <a:solidFill>
            <a:schemeClr val="tx1"/>
          </a:solidFill>
          <a:latin typeface="+mn-lt"/>
          <a:ea typeface="+mn-ea"/>
          <a:cs typeface="+mn-cs"/>
        </a:defRPr>
      </a:lvl3pPr>
      <a:lvl4pPr marL="1131560"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4pPr>
      <a:lvl5pPr marL="1454862"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5pPr>
      <a:lvl6pPr marL="1778166"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6pPr>
      <a:lvl7pPr marL="2101468"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7pPr>
      <a:lvl8pPr marL="2424771"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8pPr>
      <a:lvl9pPr marL="2748073"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9pPr>
    </p:bodyStyle>
    <p:otherStyle>
      <a:defPPr>
        <a:defRPr lang="en-US"/>
      </a:defPPr>
      <a:lvl1pPr marL="0" algn="l" defTabSz="646605" rtl="0" eaLnBrk="1" latinLnBrk="0" hangingPunct="1">
        <a:defRPr sz="1273" kern="1200">
          <a:solidFill>
            <a:schemeClr val="tx1"/>
          </a:solidFill>
          <a:latin typeface="+mn-lt"/>
          <a:ea typeface="+mn-ea"/>
          <a:cs typeface="+mn-cs"/>
        </a:defRPr>
      </a:lvl1pPr>
      <a:lvl2pPr marL="323303" algn="l" defTabSz="646605" rtl="0" eaLnBrk="1" latinLnBrk="0" hangingPunct="1">
        <a:defRPr sz="1273" kern="1200">
          <a:solidFill>
            <a:schemeClr val="tx1"/>
          </a:solidFill>
          <a:latin typeface="+mn-lt"/>
          <a:ea typeface="+mn-ea"/>
          <a:cs typeface="+mn-cs"/>
        </a:defRPr>
      </a:lvl2pPr>
      <a:lvl3pPr marL="646605" algn="l" defTabSz="646605" rtl="0" eaLnBrk="1" latinLnBrk="0" hangingPunct="1">
        <a:defRPr sz="1273" kern="1200">
          <a:solidFill>
            <a:schemeClr val="tx1"/>
          </a:solidFill>
          <a:latin typeface="+mn-lt"/>
          <a:ea typeface="+mn-ea"/>
          <a:cs typeface="+mn-cs"/>
        </a:defRPr>
      </a:lvl3pPr>
      <a:lvl4pPr marL="969909" algn="l" defTabSz="646605" rtl="0" eaLnBrk="1" latinLnBrk="0" hangingPunct="1">
        <a:defRPr sz="1273" kern="1200">
          <a:solidFill>
            <a:schemeClr val="tx1"/>
          </a:solidFill>
          <a:latin typeface="+mn-lt"/>
          <a:ea typeface="+mn-ea"/>
          <a:cs typeface="+mn-cs"/>
        </a:defRPr>
      </a:lvl4pPr>
      <a:lvl5pPr marL="1293211" algn="l" defTabSz="646605" rtl="0" eaLnBrk="1" latinLnBrk="0" hangingPunct="1">
        <a:defRPr sz="1273" kern="1200">
          <a:solidFill>
            <a:schemeClr val="tx1"/>
          </a:solidFill>
          <a:latin typeface="+mn-lt"/>
          <a:ea typeface="+mn-ea"/>
          <a:cs typeface="+mn-cs"/>
        </a:defRPr>
      </a:lvl5pPr>
      <a:lvl6pPr marL="1616514" algn="l" defTabSz="646605" rtl="0" eaLnBrk="1" latinLnBrk="0" hangingPunct="1">
        <a:defRPr sz="1273" kern="1200">
          <a:solidFill>
            <a:schemeClr val="tx1"/>
          </a:solidFill>
          <a:latin typeface="+mn-lt"/>
          <a:ea typeface="+mn-ea"/>
          <a:cs typeface="+mn-cs"/>
        </a:defRPr>
      </a:lvl6pPr>
      <a:lvl7pPr marL="1939817" algn="l" defTabSz="646605" rtl="0" eaLnBrk="1" latinLnBrk="0" hangingPunct="1">
        <a:defRPr sz="1273" kern="1200">
          <a:solidFill>
            <a:schemeClr val="tx1"/>
          </a:solidFill>
          <a:latin typeface="+mn-lt"/>
          <a:ea typeface="+mn-ea"/>
          <a:cs typeface="+mn-cs"/>
        </a:defRPr>
      </a:lvl7pPr>
      <a:lvl8pPr marL="2263120" algn="l" defTabSz="646605" rtl="0" eaLnBrk="1" latinLnBrk="0" hangingPunct="1">
        <a:defRPr sz="1273" kern="1200">
          <a:solidFill>
            <a:schemeClr val="tx1"/>
          </a:solidFill>
          <a:latin typeface="+mn-lt"/>
          <a:ea typeface="+mn-ea"/>
          <a:cs typeface="+mn-cs"/>
        </a:defRPr>
      </a:lvl8pPr>
      <a:lvl9pPr marL="2586423" algn="l" defTabSz="646605" rtl="0" eaLnBrk="1" latinLnBrk="0" hangingPunct="1">
        <a:defRPr sz="127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 name="TextBox 7">
            <a:extLst>
              <a:ext uri="{FF2B5EF4-FFF2-40B4-BE49-F238E27FC236}">
                <a16:creationId xmlns:a16="http://schemas.microsoft.com/office/drawing/2014/main" id="{02B01CD5-07D0-43ED-8B2F-F11E3505B87E}"/>
              </a:ext>
            </a:extLst>
          </p:cNvPr>
          <p:cNvSpPr txBox="1"/>
          <p:nvPr/>
        </p:nvSpPr>
        <p:spPr>
          <a:xfrm>
            <a:off x="9421785" y="11465620"/>
            <a:ext cx="9301884" cy="3177480"/>
          </a:xfrm>
          <a:prstGeom prst="rect">
            <a:avLst/>
          </a:prstGeom>
          <a:solidFill>
            <a:schemeClr val="bg1">
              <a:alpha val="30196"/>
            </a:schemeClr>
          </a:solidFill>
        </p:spPr>
        <p:txBody>
          <a:bodyPr lIns="35919" tIns="35919" rIns="35919" bIns="35919" rtlCol="0" anchor="ctr"/>
          <a:lstStyle/>
          <a:p>
            <a:pPr algn="just">
              <a:lnSpc>
                <a:spcPts val="2871"/>
              </a:lnSpc>
              <a:spcBef>
                <a:spcPct val="0"/>
              </a:spcBef>
            </a:pPr>
            <a:r>
              <a:rPr lang="es-419" sz="2400" dirty="0">
                <a:solidFill>
                  <a:srgbClr val="1A1A1A"/>
                </a:solidFill>
                <a:ea typeface="Arial" panose="020B0604020202020204" pitchFamily="34" charset="0"/>
              </a:rPr>
              <a:t>Se identificaron cuatro dimensiones de calidad (intrínseca, contextual, representacional y de acceso), tres categorías de indicadores (estructura, proceso y resultado) y un ciclo de vida de la información en cinco etapas. La evidencia latinoamericana documenta subregistro persistente en estadísticas vitales, heterogeneidad de estándares y brechas de interoperabilidad. La pandemia de COVID-19 actuó como revelador de estas fragilidades</a:t>
            </a:r>
            <a:endParaRPr sz="2400" dirty="0"/>
          </a:p>
        </p:txBody>
      </p:sp>
      <p:grpSp>
        <p:nvGrpSpPr>
          <p:cNvPr id="13" name="Grupo 12">
            <a:extLst>
              <a:ext uri="{FF2B5EF4-FFF2-40B4-BE49-F238E27FC236}">
                <a16:creationId xmlns:a16="http://schemas.microsoft.com/office/drawing/2014/main" id="{42056B06-C829-468D-A940-DB486F74C4FA}"/>
              </a:ext>
            </a:extLst>
          </p:cNvPr>
          <p:cNvGrpSpPr/>
          <p:nvPr/>
        </p:nvGrpSpPr>
        <p:grpSpPr>
          <a:xfrm>
            <a:off x="0" y="-32310"/>
            <a:ext cx="26866849" cy="1849611"/>
            <a:chOff x="2739175" y="-32310"/>
            <a:chExt cx="21395479" cy="1849611"/>
          </a:xfrm>
        </p:grpSpPr>
        <p:pic>
          <p:nvPicPr>
            <p:cNvPr id="4" name="Imagen 3">
              <a:extLst>
                <a:ext uri="{FF2B5EF4-FFF2-40B4-BE49-F238E27FC236}">
                  <a16:creationId xmlns:a16="http://schemas.microsoft.com/office/drawing/2014/main" id="{FCC37BBC-3E54-49B9-A12B-926207B7B688}"/>
                </a:ext>
              </a:extLst>
            </p:cNvPr>
            <p:cNvPicPr>
              <a:picLocks noChangeAspect="1"/>
            </p:cNvPicPr>
            <p:nvPr/>
          </p:nvPicPr>
          <p:blipFill rotWithShape="1">
            <a:blip r:embed="rId2">
              <a:extLst>
                <a:ext uri="{28A0092B-C50C-407E-A947-70E740481C1C}">
                  <a14:useLocalDpi xmlns:a14="http://schemas.microsoft.com/office/drawing/2010/main" val="0"/>
                </a:ext>
              </a:extLst>
            </a:blip>
            <a:srcRect l="61028" t="15391" r="24676" b="26210"/>
            <a:stretch/>
          </p:blipFill>
          <p:spPr>
            <a:xfrm rot="16200000">
              <a:off x="7260618" y="-4553753"/>
              <a:ext cx="1849611" cy="10892498"/>
            </a:xfrm>
            <a:prstGeom prst="rect">
              <a:avLst/>
            </a:prstGeom>
          </p:spPr>
        </p:pic>
        <p:pic>
          <p:nvPicPr>
            <p:cNvPr id="65" name="Imagen 64">
              <a:extLst>
                <a:ext uri="{FF2B5EF4-FFF2-40B4-BE49-F238E27FC236}">
                  <a16:creationId xmlns:a16="http://schemas.microsoft.com/office/drawing/2014/main" id="{80F61AA7-F9E7-46A4-9C27-E707DBE82F32}"/>
                </a:ext>
              </a:extLst>
            </p:cNvPr>
            <p:cNvPicPr>
              <a:picLocks noChangeAspect="1"/>
            </p:cNvPicPr>
            <p:nvPr/>
          </p:nvPicPr>
          <p:blipFill rotWithShape="1">
            <a:blip r:embed="rId2">
              <a:extLst>
                <a:ext uri="{28A0092B-C50C-407E-A947-70E740481C1C}">
                  <a14:useLocalDpi xmlns:a14="http://schemas.microsoft.com/office/drawing/2010/main" val="0"/>
                </a:ext>
              </a:extLst>
            </a:blip>
            <a:srcRect l="61028" t="15390" r="24676" b="28091"/>
            <a:stretch/>
          </p:blipFill>
          <p:spPr>
            <a:xfrm rot="16200000" flipV="1">
              <a:off x="17756677" y="-4560676"/>
              <a:ext cx="1841391" cy="10914563"/>
            </a:xfrm>
            <a:prstGeom prst="rect">
              <a:avLst/>
            </a:prstGeom>
          </p:spPr>
        </p:pic>
      </p:grpSp>
      <p:sp>
        <p:nvSpPr>
          <p:cNvPr id="39" name="TextBox 39"/>
          <p:cNvSpPr txBox="1"/>
          <p:nvPr/>
        </p:nvSpPr>
        <p:spPr>
          <a:xfrm>
            <a:off x="5499108" y="418007"/>
            <a:ext cx="11942958" cy="948978"/>
          </a:xfrm>
          <a:prstGeom prst="rect">
            <a:avLst/>
          </a:prstGeom>
        </p:spPr>
        <p:txBody>
          <a:bodyPr wrap="square" lIns="0" tIns="0" rIns="0" bIns="0" rtlCol="0" anchor="t">
            <a:spAutoFit/>
          </a:bodyPr>
          <a:lstStyle/>
          <a:p>
            <a:pPr>
              <a:lnSpc>
                <a:spcPts val="3712"/>
              </a:lnSpc>
            </a:pPr>
            <a:r>
              <a:rPr lang="en-US" sz="3200" b="1" dirty="0">
                <a:solidFill>
                  <a:srgbClr val="FFFFFF"/>
                </a:solidFill>
                <a:ea typeface="Questrial"/>
                <a:cs typeface="Questrial"/>
                <a:sym typeface="Questrial"/>
              </a:rPr>
              <a:t>II JORNADA NACIONAL DE SISTEMAS DE INFORMACIÓN EN SALUD</a:t>
            </a:r>
          </a:p>
          <a:p>
            <a:pPr>
              <a:lnSpc>
                <a:spcPts val="3712"/>
              </a:lnSpc>
            </a:pPr>
            <a:r>
              <a:rPr lang="en-US" sz="3200" dirty="0">
                <a:solidFill>
                  <a:srgbClr val="FFFFFF"/>
                </a:solidFill>
                <a:ea typeface="Questrial"/>
                <a:cs typeface="Questrial"/>
                <a:sym typeface="Questrial"/>
              </a:rPr>
              <a:t>"NORMA ENEIDA RIOS MASSABOT IN MEMORIAM"</a:t>
            </a:r>
          </a:p>
        </p:txBody>
      </p:sp>
      <p:sp>
        <p:nvSpPr>
          <p:cNvPr id="40" name="TextBox 40"/>
          <p:cNvSpPr txBox="1"/>
          <p:nvPr/>
        </p:nvSpPr>
        <p:spPr>
          <a:xfrm>
            <a:off x="892307" y="6395268"/>
            <a:ext cx="3888699" cy="282129"/>
          </a:xfrm>
          <a:prstGeom prst="rect">
            <a:avLst/>
          </a:prstGeom>
        </p:spPr>
        <p:txBody>
          <a:bodyPr wrap="square" lIns="0" tIns="0" rIns="0" bIns="0" rtlCol="0" anchor="t">
            <a:spAutoFit/>
          </a:bodyPr>
          <a:lstStyle/>
          <a:p>
            <a:pPr>
              <a:lnSpc>
                <a:spcPts val="2227"/>
              </a:lnSpc>
            </a:pPr>
            <a:r>
              <a:rPr lang="en-US" sz="2800" b="1" dirty="0">
                <a:solidFill>
                  <a:srgbClr val="18738B"/>
                </a:solidFill>
                <a:sym typeface="Questrial"/>
              </a:rPr>
              <a:t>INTRODUCCIÓN</a:t>
            </a:r>
          </a:p>
        </p:txBody>
      </p:sp>
      <p:sp>
        <p:nvSpPr>
          <p:cNvPr id="41" name="TextBox 41"/>
          <p:cNvSpPr txBox="1"/>
          <p:nvPr/>
        </p:nvSpPr>
        <p:spPr>
          <a:xfrm>
            <a:off x="839704" y="6865633"/>
            <a:ext cx="8029206" cy="820606"/>
          </a:xfrm>
          <a:prstGeom prst="rect">
            <a:avLst/>
          </a:prstGeom>
        </p:spPr>
        <p:txBody>
          <a:bodyPr wrap="square" lIns="0" tIns="0" rIns="0" bIns="0" rtlCol="0" anchor="t">
            <a:spAutoFit/>
          </a:bodyPr>
          <a:lstStyle/>
          <a:p>
            <a:pPr algn="just"/>
            <a:endParaRPr lang="en-US" sz="2400" dirty="0">
              <a:sym typeface="Montserrat"/>
            </a:endParaRPr>
          </a:p>
        </p:txBody>
      </p:sp>
      <p:sp>
        <p:nvSpPr>
          <p:cNvPr id="42" name="TextBox 42"/>
          <p:cNvSpPr txBox="1"/>
          <p:nvPr/>
        </p:nvSpPr>
        <p:spPr>
          <a:xfrm>
            <a:off x="892307" y="9994900"/>
            <a:ext cx="3845738" cy="282129"/>
          </a:xfrm>
          <a:prstGeom prst="rect">
            <a:avLst/>
          </a:prstGeom>
        </p:spPr>
        <p:txBody>
          <a:bodyPr wrap="square" lIns="0" tIns="0" rIns="0" bIns="0" rtlCol="0" anchor="t">
            <a:spAutoFit/>
          </a:bodyPr>
          <a:lstStyle>
            <a:defPPr>
              <a:defRPr lang="en-US"/>
            </a:defPPr>
            <a:lvl1pPr>
              <a:lnSpc>
                <a:spcPts val="2227"/>
              </a:lnSpc>
              <a:defRPr sz="3600" b="1">
                <a:solidFill>
                  <a:srgbClr val="18738B"/>
                </a:solidFill>
              </a:defRPr>
            </a:lvl1pPr>
          </a:lstStyle>
          <a:p>
            <a:r>
              <a:rPr lang="en-US" sz="2800" dirty="0">
                <a:sym typeface="Questrial"/>
              </a:rPr>
              <a:t>OBJETIVOS</a:t>
            </a:r>
          </a:p>
        </p:txBody>
      </p:sp>
      <p:pic>
        <p:nvPicPr>
          <p:cNvPr id="9" name="Imagen 8">
            <a:extLst>
              <a:ext uri="{FF2B5EF4-FFF2-40B4-BE49-F238E27FC236}">
                <a16:creationId xmlns:a16="http://schemas.microsoft.com/office/drawing/2014/main" id="{C6DA5058-29CF-4CDF-876D-035A110F1890}"/>
              </a:ext>
            </a:extLst>
          </p:cNvPr>
          <p:cNvPicPr>
            <a:picLocks noChangeAspect="1"/>
          </p:cNvPicPr>
          <p:nvPr/>
        </p:nvPicPr>
        <p:blipFill rotWithShape="1">
          <a:blip r:embed="rId3">
            <a:extLst>
              <a:ext uri="{28A0092B-C50C-407E-A947-70E740481C1C}">
                <a14:useLocalDpi xmlns:a14="http://schemas.microsoft.com/office/drawing/2010/main" val="0"/>
              </a:ext>
            </a:extLst>
          </a:blip>
          <a:srcRect l="15279" t="19116" r="12499" b="11983"/>
          <a:stretch/>
        </p:blipFill>
        <p:spPr>
          <a:xfrm>
            <a:off x="2997574" y="-32310"/>
            <a:ext cx="2112405" cy="2080589"/>
          </a:xfrm>
          <a:prstGeom prst="ellipse">
            <a:avLst/>
          </a:prstGeom>
          <a:ln w="63500" cap="rnd">
            <a:noFill/>
          </a:ln>
          <a:effectLst/>
        </p:spPr>
      </p:pic>
      <p:sp>
        <p:nvSpPr>
          <p:cNvPr id="11" name="CuadroTexto 10">
            <a:extLst>
              <a:ext uri="{FF2B5EF4-FFF2-40B4-BE49-F238E27FC236}">
                <a16:creationId xmlns:a16="http://schemas.microsoft.com/office/drawing/2014/main" id="{C7D94EF5-13D6-4FB5-B1BF-41D9D5FAFF6E}"/>
              </a:ext>
            </a:extLst>
          </p:cNvPr>
          <p:cNvSpPr txBox="1"/>
          <p:nvPr/>
        </p:nvSpPr>
        <p:spPr>
          <a:xfrm>
            <a:off x="860425" y="2466659"/>
            <a:ext cx="25298400" cy="1138773"/>
          </a:xfrm>
          <a:prstGeom prst="rect">
            <a:avLst/>
          </a:prstGeom>
          <a:noFill/>
        </p:spPr>
        <p:txBody>
          <a:bodyPr wrap="square" rtlCol="0">
            <a:spAutoFit/>
          </a:bodyPr>
          <a:lstStyle/>
          <a:p>
            <a:pPr algn="ctr"/>
            <a:r>
              <a:rPr lang="es-ES" sz="4000" b="1" dirty="0"/>
              <a:t>Calidad de la información en los sistemas de información en salud en Latinoamérica: revisión sistemática</a:t>
            </a:r>
            <a:br>
              <a:rPr lang="es-ES" sz="2800" dirty="0"/>
            </a:br>
            <a:endParaRPr lang="pt-BR" sz="2800" dirty="0"/>
          </a:p>
        </p:txBody>
      </p:sp>
      <p:sp>
        <p:nvSpPr>
          <p:cNvPr id="63" name="TextBox 41">
            <a:extLst>
              <a:ext uri="{FF2B5EF4-FFF2-40B4-BE49-F238E27FC236}">
                <a16:creationId xmlns:a16="http://schemas.microsoft.com/office/drawing/2014/main" id="{74EBD2D8-F998-4E29-983E-557896B9719D}"/>
              </a:ext>
            </a:extLst>
          </p:cNvPr>
          <p:cNvSpPr txBox="1"/>
          <p:nvPr/>
        </p:nvSpPr>
        <p:spPr>
          <a:xfrm>
            <a:off x="860425" y="4177696"/>
            <a:ext cx="8013331" cy="1661993"/>
          </a:xfrm>
          <a:prstGeom prst="rect">
            <a:avLst/>
          </a:prstGeom>
        </p:spPr>
        <p:txBody>
          <a:bodyPr wrap="square" lIns="0" tIns="0" rIns="0" bIns="0" rtlCol="0" anchor="t">
            <a:spAutoFit/>
          </a:bodyPr>
          <a:lstStyle/>
          <a:p>
            <a:pPr algn="ctr"/>
            <a:r>
              <a:rPr lang="en-US" sz="2800" b="1" dirty="0">
                <a:solidFill>
                  <a:srgbClr val="000000"/>
                </a:solidFill>
                <a:ea typeface="Montserrat"/>
                <a:cs typeface="Montserrat"/>
                <a:sym typeface="Montserrat"/>
              </a:rPr>
              <a:t>Briana Lauren </a:t>
            </a:r>
            <a:r>
              <a:rPr lang="en-US" sz="2800" b="1" dirty="0" err="1">
                <a:solidFill>
                  <a:srgbClr val="000000"/>
                </a:solidFill>
                <a:ea typeface="Montserrat"/>
                <a:cs typeface="Montserrat"/>
                <a:sym typeface="Montserrat"/>
              </a:rPr>
              <a:t>Soret</a:t>
            </a:r>
            <a:r>
              <a:rPr lang="en-US" sz="2800" b="1" dirty="0">
                <a:solidFill>
                  <a:srgbClr val="000000"/>
                </a:solidFill>
                <a:ea typeface="Montserrat"/>
                <a:cs typeface="Montserrat"/>
                <a:sym typeface="Montserrat"/>
              </a:rPr>
              <a:t> </a:t>
            </a:r>
            <a:r>
              <a:rPr lang="en-US" sz="2800" b="1" dirty="0" err="1">
                <a:solidFill>
                  <a:srgbClr val="000000"/>
                </a:solidFill>
                <a:ea typeface="Montserrat"/>
                <a:cs typeface="Montserrat"/>
                <a:sym typeface="Montserrat"/>
              </a:rPr>
              <a:t>Espinosa,Carlos</a:t>
            </a:r>
            <a:r>
              <a:rPr lang="en-US" sz="2800" b="1" dirty="0">
                <a:solidFill>
                  <a:srgbClr val="000000"/>
                </a:solidFill>
                <a:ea typeface="Montserrat"/>
                <a:cs typeface="Montserrat"/>
                <a:sym typeface="Montserrat"/>
              </a:rPr>
              <a:t> Rafael Araujo </a:t>
            </a:r>
            <a:r>
              <a:rPr lang="en-US" sz="2800" b="1" dirty="0" err="1">
                <a:solidFill>
                  <a:srgbClr val="000000"/>
                </a:solidFill>
                <a:ea typeface="Montserrat"/>
                <a:cs typeface="Montserrat"/>
                <a:sym typeface="Montserrat"/>
              </a:rPr>
              <a:t>Inastrilla</a:t>
            </a:r>
            <a:r>
              <a:rPr lang="en-US" sz="2800" b="1" dirty="0">
                <a:solidFill>
                  <a:srgbClr val="000000"/>
                </a:solidFill>
                <a:ea typeface="Montserrat"/>
                <a:cs typeface="Montserrat"/>
                <a:sym typeface="Montserrat"/>
              </a:rPr>
              <a:t>, Jean Marcos </a:t>
            </a:r>
            <a:r>
              <a:rPr lang="en-US" sz="2800" b="1" dirty="0" err="1">
                <a:solidFill>
                  <a:srgbClr val="000000"/>
                </a:solidFill>
                <a:ea typeface="Montserrat"/>
                <a:cs typeface="Montserrat"/>
                <a:sym typeface="Montserrat"/>
              </a:rPr>
              <a:t>Nápoles</a:t>
            </a:r>
            <a:r>
              <a:rPr lang="en-US" sz="2800" b="1" dirty="0">
                <a:solidFill>
                  <a:srgbClr val="000000"/>
                </a:solidFill>
                <a:ea typeface="Montserrat"/>
                <a:cs typeface="Montserrat"/>
                <a:sym typeface="Montserrat"/>
              </a:rPr>
              <a:t> de la Torre, </a:t>
            </a:r>
            <a:r>
              <a:rPr lang="en-US" sz="2800" b="1" dirty="0" err="1">
                <a:solidFill>
                  <a:srgbClr val="000000"/>
                </a:solidFill>
                <a:ea typeface="Montserrat"/>
                <a:cs typeface="Montserrat"/>
                <a:sym typeface="Montserrat"/>
              </a:rPr>
              <a:t>Yanetsi</a:t>
            </a:r>
            <a:r>
              <a:rPr lang="en-US" sz="2800" b="1" dirty="0">
                <a:solidFill>
                  <a:srgbClr val="000000"/>
                </a:solidFill>
                <a:ea typeface="Montserrat"/>
                <a:cs typeface="Montserrat"/>
                <a:sym typeface="Montserrat"/>
              </a:rPr>
              <a:t> </a:t>
            </a:r>
            <a:r>
              <a:rPr lang="en-US" sz="2800" b="1" dirty="0" err="1">
                <a:solidFill>
                  <a:srgbClr val="000000"/>
                </a:solidFill>
                <a:ea typeface="Montserrat"/>
                <a:cs typeface="Montserrat"/>
                <a:sym typeface="Montserrat"/>
              </a:rPr>
              <a:t>García</a:t>
            </a:r>
            <a:r>
              <a:rPr lang="en-US" sz="2800" b="1" dirty="0">
                <a:solidFill>
                  <a:srgbClr val="000000"/>
                </a:solidFill>
                <a:ea typeface="Montserrat"/>
                <a:cs typeface="Montserrat"/>
                <a:sym typeface="Montserrat"/>
              </a:rPr>
              <a:t> </a:t>
            </a:r>
            <a:r>
              <a:rPr lang="en-US" sz="2800" b="1" dirty="0" err="1">
                <a:solidFill>
                  <a:srgbClr val="000000"/>
                </a:solidFill>
                <a:ea typeface="Montserrat"/>
                <a:cs typeface="Montserrat"/>
                <a:sym typeface="Montserrat"/>
              </a:rPr>
              <a:t>Savón</a:t>
            </a:r>
            <a:r>
              <a:rPr lang="en-US" sz="2800" b="1" dirty="0">
                <a:solidFill>
                  <a:srgbClr val="000000"/>
                </a:solidFill>
                <a:ea typeface="Montserrat"/>
                <a:cs typeface="Montserrat"/>
                <a:sym typeface="Montserrat"/>
              </a:rPr>
              <a:t>, Alejandro Araujo </a:t>
            </a:r>
            <a:r>
              <a:rPr lang="en-US" sz="2800" b="1" dirty="0" err="1">
                <a:solidFill>
                  <a:srgbClr val="000000"/>
                </a:solidFill>
                <a:ea typeface="Montserrat"/>
                <a:cs typeface="Montserrat"/>
                <a:sym typeface="Montserrat"/>
              </a:rPr>
              <a:t>Inastrilla</a:t>
            </a:r>
            <a:endParaRPr lang="en-US" sz="2800" b="1" dirty="0">
              <a:solidFill>
                <a:srgbClr val="000000"/>
              </a:solidFill>
              <a:ea typeface="Montserrat"/>
              <a:cs typeface="Montserrat"/>
              <a:sym typeface="Montserrat"/>
            </a:endParaRPr>
          </a:p>
          <a:p>
            <a:pPr algn="ctr"/>
            <a:endParaRPr lang="en-US" sz="2400" b="1" dirty="0">
              <a:solidFill>
                <a:srgbClr val="000000"/>
              </a:solidFill>
              <a:ea typeface="Montserrat"/>
              <a:cs typeface="Montserrat"/>
              <a:sym typeface="Montserrat"/>
            </a:endParaRPr>
          </a:p>
        </p:txBody>
      </p:sp>
      <p:pic>
        <p:nvPicPr>
          <p:cNvPr id="64" name="Imagen 63">
            <a:extLst>
              <a:ext uri="{FF2B5EF4-FFF2-40B4-BE49-F238E27FC236}">
                <a16:creationId xmlns:a16="http://schemas.microsoft.com/office/drawing/2014/main" id="{C9F831E7-8515-4AB1-847D-A5A2DD3DBE29}"/>
              </a:ext>
            </a:extLst>
          </p:cNvPr>
          <p:cNvPicPr>
            <a:picLocks noChangeAspect="1"/>
          </p:cNvPicPr>
          <p:nvPr/>
        </p:nvPicPr>
        <p:blipFill rotWithShape="1">
          <a:blip r:embed="rId2">
            <a:extLst>
              <a:ext uri="{28A0092B-C50C-407E-A947-70E740481C1C}">
                <a14:useLocalDpi xmlns:a14="http://schemas.microsoft.com/office/drawing/2010/main" val="0"/>
              </a:ext>
            </a:extLst>
          </a:blip>
          <a:srcRect l="88703" t="15391" r="7133" b="26210"/>
          <a:stretch/>
        </p:blipFill>
        <p:spPr>
          <a:xfrm rot="16200000">
            <a:off x="13185240" y="1431389"/>
            <a:ext cx="496372" cy="26866850"/>
          </a:xfrm>
          <a:prstGeom prst="rect">
            <a:avLst/>
          </a:prstGeom>
        </p:spPr>
      </p:pic>
      <p:cxnSp>
        <p:nvCxnSpPr>
          <p:cNvPr id="18" name="Conector recto 17">
            <a:extLst>
              <a:ext uri="{FF2B5EF4-FFF2-40B4-BE49-F238E27FC236}">
                <a16:creationId xmlns:a16="http://schemas.microsoft.com/office/drawing/2014/main" id="{DC5212EF-74D4-4358-BA2E-6C9CDE691C32}"/>
              </a:ext>
            </a:extLst>
          </p:cNvPr>
          <p:cNvCxnSpPr/>
          <p:nvPr/>
        </p:nvCxnSpPr>
        <p:spPr>
          <a:xfrm>
            <a:off x="839704" y="5898109"/>
            <a:ext cx="8013331" cy="0"/>
          </a:xfrm>
          <a:prstGeom prst="line">
            <a:avLst/>
          </a:prstGeom>
          <a:ln w="76200">
            <a:solidFill>
              <a:srgbClr val="18738B"/>
            </a:solidFill>
          </a:ln>
        </p:spPr>
        <p:style>
          <a:lnRef idx="1">
            <a:schemeClr val="accent1"/>
          </a:lnRef>
          <a:fillRef idx="0">
            <a:schemeClr val="accent1"/>
          </a:fillRef>
          <a:effectRef idx="0">
            <a:schemeClr val="accent1"/>
          </a:effectRef>
          <a:fontRef idx="minor">
            <a:schemeClr val="tx1"/>
          </a:fontRef>
        </p:style>
      </p:cxnSp>
      <p:sp>
        <p:nvSpPr>
          <p:cNvPr id="68" name="TextBox 41">
            <a:extLst>
              <a:ext uri="{FF2B5EF4-FFF2-40B4-BE49-F238E27FC236}">
                <a16:creationId xmlns:a16="http://schemas.microsoft.com/office/drawing/2014/main" id="{FAFC2936-D774-48E2-8AD9-E06D6481B17D}"/>
              </a:ext>
            </a:extLst>
          </p:cNvPr>
          <p:cNvSpPr txBox="1"/>
          <p:nvPr/>
        </p:nvSpPr>
        <p:spPr>
          <a:xfrm>
            <a:off x="892307" y="10426798"/>
            <a:ext cx="7976603" cy="1477328"/>
          </a:xfrm>
          <a:prstGeom prst="rect">
            <a:avLst/>
          </a:prstGeom>
        </p:spPr>
        <p:txBody>
          <a:bodyPr wrap="square" lIns="0" tIns="0" rIns="0" bIns="0" rtlCol="0" anchor="t">
            <a:spAutoFit/>
          </a:bodyPr>
          <a:lstStyle/>
          <a:p>
            <a:pPr algn="just"/>
            <a:r>
              <a:rPr lang="es-ES" sz="2400">
                <a:sym typeface="Montserrat"/>
              </a:rPr>
              <a:t>sistematizar los conceptos fundamentales de calidad de la información en salud, las dimensiones, métodos de medición, monitoreo, evaluación, y contrastarlos con la evidencia empírica producida en la región latinoamericana entre 2020 y 2025</a:t>
            </a:r>
            <a:endParaRPr lang="en-US" sz="2400" dirty="0">
              <a:sym typeface="Montserrat"/>
            </a:endParaRPr>
          </a:p>
        </p:txBody>
      </p:sp>
      <p:sp>
        <p:nvSpPr>
          <p:cNvPr id="69" name="TextBox 40">
            <a:extLst>
              <a:ext uri="{FF2B5EF4-FFF2-40B4-BE49-F238E27FC236}">
                <a16:creationId xmlns:a16="http://schemas.microsoft.com/office/drawing/2014/main" id="{F0533023-0C74-4AAF-922A-F35624F4CF22}"/>
              </a:ext>
            </a:extLst>
          </p:cNvPr>
          <p:cNvSpPr txBox="1"/>
          <p:nvPr/>
        </p:nvSpPr>
        <p:spPr>
          <a:xfrm>
            <a:off x="839704" y="12501283"/>
            <a:ext cx="3925427" cy="282129"/>
          </a:xfrm>
          <a:prstGeom prst="rect">
            <a:avLst/>
          </a:prstGeom>
        </p:spPr>
        <p:txBody>
          <a:bodyPr wrap="square" lIns="0" tIns="0" rIns="0" bIns="0" rtlCol="0" anchor="t">
            <a:spAutoFit/>
          </a:bodyPr>
          <a:lstStyle/>
          <a:p>
            <a:pPr>
              <a:lnSpc>
                <a:spcPts val="2227"/>
              </a:lnSpc>
            </a:pPr>
            <a:r>
              <a:rPr lang="en-US" sz="2800" b="1" dirty="0">
                <a:solidFill>
                  <a:srgbClr val="18738B"/>
                </a:solidFill>
                <a:sym typeface="Questrial"/>
              </a:rPr>
              <a:t>MÉTODO</a:t>
            </a:r>
          </a:p>
        </p:txBody>
      </p:sp>
      <p:sp>
        <p:nvSpPr>
          <p:cNvPr id="70" name="TextBox 41">
            <a:extLst>
              <a:ext uri="{FF2B5EF4-FFF2-40B4-BE49-F238E27FC236}">
                <a16:creationId xmlns:a16="http://schemas.microsoft.com/office/drawing/2014/main" id="{2DDD5515-A4C8-4C44-8A16-AA28E1047DE2}"/>
              </a:ext>
            </a:extLst>
          </p:cNvPr>
          <p:cNvSpPr txBox="1"/>
          <p:nvPr/>
        </p:nvSpPr>
        <p:spPr>
          <a:xfrm>
            <a:off x="856551" y="13001704"/>
            <a:ext cx="7996484" cy="1107996"/>
          </a:xfrm>
          <a:prstGeom prst="rect">
            <a:avLst/>
          </a:prstGeom>
        </p:spPr>
        <p:txBody>
          <a:bodyPr wrap="square" lIns="0" tIns="0" rIns="0" bIns="0" rtlCol="0" anchor="t">
            <a:spAutoFit/>
          </a:bodyPr>
          <a:lstStyle/>
          <a:p>
            <a:pPr algn="just"/>
            <a:r>
              <a:rPr lang="es-ES" sz="2400">
                <a:sym typeface="Montserrat"/>
              </a:rPr>
              <a:t>Revisión narrativa integradora con 28 artículos seleccionados mediante proceso PRISMA de cuatro bases de datos (SciELO, LILACS, Web of Science, Scopus)</a:t>
            </a:r>
            <a:endParaRPr lang="es-ES" sz="2400" dirty="0">
              <a:sym typeface="Montserrat"/>
            </a:endParaRPr>
          </a:p>
        </p:txBody>
      </p:sp>
      <p:sp>
        <p:nvSpPr>
          <p:cNvPr id="71" name="TextBox 40">
            <a:extLst>
              <a:ext uri="{FF2B5EF4-FFF2-40B4-BE49-F238E27FC236}">
                <a16:creationId xmlns:a16="http://schemas.microsoft.com/office/drawing/2014/main" id="{1CDB0BEE-8362-402F-B598-09EF5E004939}"/>
              </a:ext>
            </a:extLst>
          </p:cNvPr>
          <p:cNvSpPr txBox="1"/>
          <p:nvPr/>
        </p:nvSpPr>
        <p:spPr>
          <a:xfrm>
            <a:off x="9432176" y="11359651"/>
            <a:ext cx="3872824" cy="292837"/>
          </a:xfrm>
          <a:prstGeom prst="rect">
            <a:avLst/>
          </a:prstGeom>
        </p:spPr>
        <p:txBody>
          <a:bodyPr lIns="0" tIns="0" rIns="0" bIns="0" rtlCol="0" anchor="t">
            <a:spAutoFit/>
          </a:bodyPr>
          <a:lstStyle/>
          <a:p>
            <a:pPr>
              <a:lnSpc>
                <a:spcPts val="2227"/>
              </a:lnSpc>
            </a:pPr>
            <a:r>
              <a:rPr lang="en-US" sz="2800" b="1" dirty="0">
                <a:solidFill>
                  <a:srgbClr val="18738B"/>
                </a:solidFill>
                <a:sym typeface="Questrial"/>
              </a:rPr>
              <a:t>RESULTADOS</a:t>
            </a:r>
          </a:p>
        </p:txBody>
      </p:sp>
      <p:sp>
        <p:nvSpPr>
          <p:cNvPr id="74" name="TextBox 42">
            <a:extLst>
              <a:ext uri="{FF2B5EF4-FFF2-40B4-BE49-F238E27FC236}">
                <a16:creationId xmlns:a16="http://schemas.microsoft.com/office/drawing/2014/main" id="{59943571-2E74-4831-A2B7-C7022BDAF289}"/>
              </a:ext>
            </a:extLst>
          </p:cNvPr>
          <p:cNvSpPr txBox="1"/>
          <p:nvPr/>
        </p:nvSpPr>
        <p:spPr>
          <a:xfrm>
            <a:off x="19224625" y="11290300"/>
            <a:ext cx="3872824" cy="282129"/>
          </a:xfrm>
          <a:prstGeom prst="rect">
            <a:avLst/>
          </a:prstGeom>
        </p:spPr>
        <p:txBody>
          <a:bodyPr wrap="square" lIns="0" tIns="0" rIns="0" bIns="0" rtlCol="0" anchor="t">
            <a:spAutoFit/>
          </a:bodyPr>
          <a:lstStyle>
            <a:defPPr>
              <a:defRPr lang="en-US"/>
            </a:defPPr>
            <a:lvl1pPr>
              <a:lnSpc>
                <a:spcPts val="2227"/>
              </a:lnSpc>
              <a:defRPr sz="3600" b="1">
                <a:solidFill>
                  <a:srgbClr val="18738B"/>
                </a:solidFill>
              </a:defRPr>
            </a:lvl1pPr>
          </a:lstStyle>
          <a:p>
            <a:r>
              <a:rPr lang="en-US" sz="2800" dirty="0">
                <a:sym typeface="Questrial"/>
              </a:rPr>
              <a:t>CONCLUSIONES</a:t>
            </a:r>
          </a:p>
        </p:txBody>
      </p:sp>
      <p:sp>
        <p:nvSpPr>
          <p:cNvPr id="2" name="Rectángulo 1"/>
          <p:cNvSpPr/>
          <p:nvPr/>
        </p:nvSpPr>
        <p:spPr>
          <a:xfrm>
            <a:off x="856551" y="6734544"/>
            <a:ext cx="7921021" cy="2677656"/>
          </a:xfrm>
          <a:prstGeom prst="rect">
            <a:avLst/>
          </a:prstGeom>
        </p:spPr>
        <p:txBody>
          <a:bodyPr wrap="square">
            <a:spAutoFit/>
          </a:bodyPr>
          <a:lstStyle/>
          <a:p>
            <a:pPr algn="just"/>
            <a:r>
              <a:rPr lang="es-ES" sz="2400" dirty="0"/>
              <a:t>La calidad de la información constituye un factor determinante para la efectividad de los Sistemas de Información en Salud. Sin embargo, en América Latina persisten brechas significativas en la completitud, exactitud, oportunidad e interoperabilidad de los datos sanitarios, con consecuencias directas sobre la toma de decisiones clínicas y de salud pública</a:t>
            </a:r>
          </a:p>
        </p:txBody>
      </p:sp>
      <p:sp>
        <p:nvSpPr>
          <p:cNvPr id="3" name="CuadroTexto 2"/>
          <p:cNvSpPr txBox="1"/>
          <p:nvPr/>
        </p:nvSpPr>
        <p:spPr>
          <a:xfrm>
            <a:off x="19292420" y="11589185"/>
            <a:ext cx="6942871" cy="2677656"/>
          </a:xfrm>
          <a:prstGeom prst="rect">
            <a:avLst/>
          </a:prstGeom>
          <a:noFill/>
        </p:spPr>
        <p:txBody>
          <a:bodyPr wrap="square" rtlCol="0">
            <a:spAutoFit/>
          </a:bodyPr>
          <a:lstStyle/>
          <a:p>
            <a:pPr algn="just"/>
            <a:r>
              <a:rPr lang="es-ES" sz="2400" dirty="0"/>
              <a:t>La calidad de la información en SIS es multidimensional y requiere acción conjunta sobre sistemas, procesos y personas</a:t>
            </a:r>
          </a:p>
          <a:p>
            <a:pPr algn="just"/>
            <a:r>
              <a:rPr lang="es-ES" sz="2400" dirty="0"/>
              <a:t>La digitalización es necesaria pero no suficiente; focalizar en validación, estandarización e inversión en capacitación garantiza datos útiles para la toma de decisiones</a:t>
            </a:r>
          </a:p>
        </p:txBody>
      </p:sp>
      <p:grpSp>
        <p:nvGrpSpPr>
          <p:cNvPr id="14" name="Grupo 13">
            <a:extLst>
              <a:ext uri="{FF2B5EF4-FFF2-40B4-BE49-F238E27FC236}">
                <a16:creationId xmlns:a16="http://schemas.microsoft.com/office/drawing/2014/main" id="{0A5BF7AE-0AF5-4239-8B7E-E36EF2C91ADD}"/>
              </a:ext>
            </a:extLst>
          </p:cNvPr>
          <p:cNvGrpSpPr/>
          <p:nvPr/>
        </p:nvGrpSpPr>
        <p:grpSpPr>
          <a:xfrm>
            <a:off x="9775825" y="3289300"/>
            <a:ext cx="14781912" cy="7670129"/>
            <a:chOff x="9775825" y="3289300"/>
            <a:chExt cx="14781912" cy="7670129"/>
          </a:xfrm>
        </p:grpSpPr>
        <p:pic>
          <p:nvPicPr>
            <p:cNvPr id="10" name="Imagen 9">
              <a:extLst>
                <a:ext uri="{FF2B5EF4-FFF2-40B4-BE49-F238E27FC236}">
                  <a16:creationId xmlns:a16="http://schemas.microsoft.com/office/drawing/2014/main" id="{2517F1B0-2F16-4F7C-8D9F-087A8B064E44}"/>
                </a:ext>
              </a:extLst>
            </p:cNvPr>
            <p:cNvPicPr>
              <a:picLocks noChangeAspect="1"/>
            </p:cNvPicPr>
            <p:nvPr/>
          </p:nvPicPr>
          <p:blipFill rotWithShape="1">
            <a:blip r:embed="rId4">
              <a:extLst>
                <a:ext uri="{28A0092B-C50C-407E-A947-70E740481C1C}">
                  <a14:useLocalDpi xmlns:a14="http://schemas.microsoft.com/office/drawing/2010/main" val="0"/>
                </a:ext>
              </a:extLst>
            </a:blip>
            <a:srcRect l="1741" t="2678" r="2609" b="5652"/>
            <a:stretch/>
          </p:blipFill>
          <p:spPr>
            <a:xfrm>
              <a:off x="10326349" y="3519875"/>
              <a:ext cx="14231388" cy="7439554"/>
            </a:xfrm>
            <a:prstGeom prst="rect">
              <a:avLst/>
            </a:prstGeom>
          </p:spPr>
        </p:pic>
        <p:sp>
          <p:nvSpPr>
            <p:cNvPr id="12" name="Rectángulo 11">
              <a:extLst>
                <a:ext uri="{FF2B5EF4-FFF2-40B4-BE49-F238E27FC236}">
                  <a16:creationId xmlns:a16="http://schemas.microsoft.com/office/drawing/2014/main" id="{727DE96D-263D-4EFC-AB8D-4B52B4000398}"/>
                </a:ext>
              </a:extLst>
            </p:cNvPr>
            <p:cNvSpPr/>
            <p:nvPr/>
          </p:nvSpPr>
          <p:spPr>
            <a:xfrm>
              <a:off x="9775825" y="3289300"/>
              <a:ext cx="1219200" cy="1138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0" name="Rectángulo 29">
              <a:extLst>
                <a:ext uri="{FF2B5EF4-FFF2-40B4-BE49-F238E27FC236}">
                  <a16:creationId xmlns:a16="http://schemas.microsoft.com/office/drawing/2014/main" id="{E7005266-7BD4-443E-A97B-56682D4B11E8}"/>
                </a:ext>
              </a:extLst>
            </p:cNvPr>
            <p:cNvSpPr/>
            <p:nvPr/>
          </p:nvSpPr>
          <p:spPr>
            <a:xfrm>
              <a:off x="23187025" y="3385831"/>
              <a:ext cx="1219200" cy="11387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294</Words>
  <Application>Microsoft Office PowerPoint</Application>
  <PresentationFormat>Personalizado</PresentationFormat>
  <Paragraphs>15</Paragraphs>
  <Slides>1</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vt:i4>
      </vt:variant>
    </vt:vector>
  </HeadingPairs>
  <TitlesOfParts>
    <vt:vector size="4" baseType="lpstr">
      <vt:lpstr>Calibri</vt:lpstr>
      <vt:lpstr>Arial</vt:lpstr>
      <vt:lpstr>Office Theme</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Cartel Póster científico Corporativo Lila</dc:title>
  <dc:creator>Jean Marcos</dc:creator>
  <cp:lastModifiedBy>Carlos Rafael Araujo Inastrilla</cp:lastModifiedBy>
  <cp:revision>13</cp:revision>
  <dcterms:created xsi:type="dcterms:W3CDTF">2006-08-16T00:00:00Z</dcterms:created>
  <dcterms:modified xsi:type="dcterms:W3CDTF">2026-09-21T21:47:06Z</dcterms:modified>
  <dc:identifier>DAHFu3v2esw</dc:identifier>
</cp:coreProperties>
</file>