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26866850" cy="15113000"/>
  <p:notesSz cx="6858000" cy="9144000"/>
  <p:embeddedFontLst>
    <p:embeddedFont>
      <p:font typeface="Calibri" panose="020F0502020204030204" pitchFamily="34" charset="0"/>
      <p:regular r:id="rId3"/>
      <p:bold r:id="rId4"/>
      <p:italic r:id="rId5"/>
      <p:boldItalic r:id="rId6"/>
    </p:embeddedFont>
    <p:embeddedFont>
      <p:font typeface="Verdana" panose="020B0604030504040204" pitchFamily="34" charset="0"/>
      <p:regular r:id="rId7"/>
      <p:bold r:id="rId8"/>
      <p:italic r:id="rId9"/>
      <p:boldItalic r:id="rId10"/>
    </p:embeddedFont>
  </p:embeddedFontLst>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1527">
          <p15:clr>
            <a:srgbClr val="A4A3A4"/>
          </p15:clr>
        </p15:guide>
        <p15:guide id="2" pos="5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738B"/>
    <a:srgbClr val="399790"/>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2" d="100"/>
          <a:sy n="32" d="100"/>
        </p:scale>
        <p:origin x="750" y="72"/>
      </p:cViewPr>
      <p:guideLst>
        <p:guide orient="horz" pos="1527"/>
        <p:guide pos="51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6.fntdata"/><Relationship Id="rId13" Type="http://schemas.openxmlformats.org/officeDocument/2006/relationships/theme" Target="theme/theme1.xml"/><Relationship Id="rId3" Type="http://schemas.openxmlformats.org/officeDocument/2006/relationships/font" Target="fonts/font1.fntdata"/><Relationship Id="rId7" Type="http://schemas.openxmlformats.org/officeDocument/2006/relationships/font" Target="fonts/font5.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11" Type="http://schemas.openxmlformats.org/officeDocument/2006/relationships/presProps" Target="presProps.xml"/><Relationship Id="rId5" Type="http://schemas.openxmlformats.org/officeDocument/2006/relationships/font" Target="fonts/font3.fntdata"/><Relationship Id="rId10" Type="http://schemas.openxmlformats.org/officeDocument/2006/relationships/font" Target="fonts/font8.fntdata"/><Relationship Id="rId4" Type="http://schemas.openxmlformats.org/officeDocument/2006/relationships/font" Target="fonts/font2.fntdata"/><Relationship Id="rId9" Type="http://schemas.openxmlformats.org/officeDocument/2006/relationships/font" Target="fonts/font7.fntdata"/><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168" y="1506361"/>
            <a:ext cx="13817237" cy="1039412"/>
          </a:xfrm>
        </p:spPr>
        <p:txBody>
          <a:bodyPr/>
          <a:lstStyle/>
          <a:p>
            <a:r>
              <a:rPr lang="en-US"/>
              <a:t>Click to edit Master title style</a:t>
            </a:r>
          </a:p>
        </p:txBody>
      </p:sp>
      <p:sp>
        <p:nvSpPr>
          <p:cNvPr id="3" name="Subtitle 2"/>
          <p:cNvSpPr>
            <a:spLocks noGrp="1"/>
          </p:cNvSpPr>
          <p:nvPr>
            <p:ph type="subTitle" idx="1"/>
          </p:nvPr>
        </p:nvSpPr>
        <p:spPr>
          <a:xfrm>
            <a:off x="2438336" y="2747818"/>
            <a:ext cx="11378901" cy="1239212"/>
          </a:xfrm>
        </p:spPr>
        <p:txBody>
          <a:bodyPr/>
          <a:lstStyle>
            <a:lvl1pPr marL="0" indent="0" algn="ctr">
              <a:buNone/>
              <a:defRPr>
                <a:solidFill>
                  <a:schemeClr val="tx1">
                    <a:tint val="75000"/>
                  </a:schemeClr>
                </a:solidFill>
              </a:defRPr>
            </a:lvl1pPr>
            <a:lvl2pPr marL="323303" indent="0" algn="ctr">
              <a:buNone/>
              <a:defRPr>
                <a:solidFill>
                  <a:schemeClr val="tx1">
                    <a:tint val="75000"/>
                  </a:schemeClr>
                </a:solidFill>
              </a:defRPr>
            </a:lvl2pPr>
            <a:lvl3pPr marL="646605" indent="0" algn="ctr">
              <a:buNone/>
              <a:defRPr>
                <a:solidFill>
                  <a:schemeClr val="tx1">
                    <a:tint val="75000"/>
                  </a:schemeClr>
                </a:solidFill>
              </a:defRPr>
            </a:lvl3pPr>
            <a:lvl4pPr marL="969909" indent="0" algn="ctr">
              <a:buNone/>
              <a:defRPr>
                <a:solidFill>
                  <a:schemeClr val="tx1">
                    <a:tint val="75000"/>
                  </a:schemeClr>
                </a:solidFill>
              </a:defRPr>
            </a:lvl4pPr>
            <a:lvl5pPr marL="1293211" indent="0" algn="ctr">
              <a:buNone/>
              <a:defRPr>
                <a:solidFill>
                  <a:schemeClr val="tx1">
                    <a:tint val="75000"/>
                  </a:schemeClr>
                </a:solidFill>
              </a:defRPr>
            </a:lvl5pPr>
            <a:lvl6pPr marL="1616514" indent="0" algn="ctr">
              <a:buNone/>
              <a:defRPr>
                <a:solidFill>
                  <a:schemeClr val="tx1">
                    <a:tint val="75000"/>
                  </a:schemeClr>
                </a:solidFill>
              </a:defRPr>
            </a:lvl6pPr>
            <a:lvl7pPr marL="1939817" indent="0" algn="ctr">
              <a:buNone/>
              <a:defRPr>
                <a:solidFill>
                  <a:schemeClr val="tx1">
                    <a:tint val="75000"/>
                  </a:schemeClr>
                </a:solidFill>
              </a:defRPr>
            </a:lvl7pPr>
            <a:lvl8pPr marL="2263120" indent="0" algn="ctr">
              <a:buNone/>
              <a:defRPr>
                <a:solidFill>
                  <a:schemeClr val="tx1">
                    <a:tint val="75000"/>
                  </a:schemeClr>
                </a:solidFill>
              </a:defRPr>
            </a:lvl8pPr>
            <a:lvl9pPr marL="2586423"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B72B56EB-1CFA-4547-902D-1A1234452A4C}"/>
              </a:ext>
            </a:extLst>
          </p:cNvPr>
          <p:cNvSpPr>
            <a:spLocks noGrp="1"/>
          </p:cNvSpPr>
          <p:nvPr>
            <p:ph type="dt" sz="half" idx="10"/>
          </p:nvPr>
        </p:nvSpPr>
        <p:spPr/>
        <p:txBody>
          <a:bodyPr/>
          <a:lstStyle>
            <a:lvl1pPr>
              <a:defRPr/>
            </a:lvl1pPr>
          </a:lstStyle>
          <a:p>
            <a:pPr>
              <a:defRPr/>
            </a:pPr>
            <a:fld id="{DEF9E5B2-7096-47FF-80FE-C1A86C5B3D6E}" type="datetimeFigureOut">
              <a:rPr lang="en-US"/>
              <a:pPr>
                <a:defRPr/>
              </a:pPr>
              <a:t>7/5/2026</a:t>
            </a:fld>
            <a:endParaRPr lang="en-US"/>
          </a:p>
        </p:txBody>
      </p:sp>
      <p:sp>
        <p:nvSpPr>
          <p:cNvPr id="5" name="Footer Placeholder 4">
            <a:extLst>
              <a:ext uri="{FF2B5EF4-FFF2-40B4-BE49-F238E27FC236}">
                <a16:creationId xmlns:a16="http://schemas.microsoft.com/office/drawing/2014/main" id="{6387FDBA-34B2-418C-8599-2FDC777F500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E0C6C17-95DD-43AF-9F21-6CC873B9FD46}"/>
              </a:ext>
            </a:extLst>
          </p:cNvPr>
          <p:cNvSpPr>
            <a:spLocks noGrp="1"/>
          </p:cNvSpPr>
          <p:nvPr>
            <p:ph type="sldNum" sz="quarter" idx="12"/>
          </p:nvPr>
        </p:nvSpPr>
        <p:spPr/>
        <p:txBody>
          <a:bodyPr/>
          <a:lstStyle>
            <a:lvl1pPr>
              <a:defRPr/>
            </a:lvl1pPr>
          </a:lstStyle>
          <a:p>
            <a:fld id="{BEC1702F-5C37-4B2A-B03A-8E8C5414DF45}" type="slidenum">
              <a:rPr lang="en-US" altLang="es-419"/>
              <a:pPr/>
              <a:t>‹Nº›</a:t>
            </a:fld>
            <a:endParaRPr lang="en-US" altLang="es-419"/>
          </a:p>
        </p:txBody>
      </p:sp>
    </p:spTree>
    <p:extLst>
      <p:ext uri="{BB962C8B-B14F-4D97-AF65-F5344CB8AC3E}">
        <p14:creationId xmlns:p14="http://schemas.microsoft.com/office/powerpoint/2010/main" val="2680364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1308A1-D749-4457-865E-FE800D030FDD}"/>
              </a:ext>
            </a:extLst>
          </p:cNvPr>
          <p:cNvSpPr>
            <a:spLocks noGrp="1"/>
          </p:cNvSpPr>
          <p:nvPr>
            <p:ph type="dt" sz="half" idx="10"/>
          </p:nvPr>
        </p:nvSpPr>
        <p:spPr/>
        <p:txBody>
          <a:bodyPr/>
          <a:lstStyle>
            <a:lvl1pPr>
              <a:defRPr/>
            </a:lvl1pPr>
          </a:lstStyle>
          <a:p>
            <a:pPr>
              <a:defRPr/>
            </a:pPr>
            <a:fld id="{515C2295-6BA8-41C2-8842-67B24B589331}" type="datetimeFigureOut">
              <a:rPr lang="en-US"/>
              <a:pPr>
                <a:defRPr/>
              </a:pPr>
              <a:t>7/5/2026</a:t>
            </a:fld>
            <a:endParaRPr lang="en-US"/>
          </a:p>
        </p:txBody>
      </p:sp>
      <p:sp>
        <p:nvSpPr>
          <p:cNvPr id="5" name="Footer Placeholder 4">
            <a:extLst>
              <a:ext uri="{FF2B5EF4-FFF2-40B4-BE49-F238E27FC236}">
                <a16:creationId xmlns:a16="http://schemas.microsoft.com/office/drawing/2014/main" id="{22FEBE63-285A-4B6D-AA4B-989F38469E4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5E6FA60-9C42-431D-A628-722D0F2D0ED7}"/>
              </a:ext>
            </a:extLst>
          </p:cNvPr>
          <p:cNvSpPr>
            <a:spLocks noGrp="1"/>
          </p:cNvSpPr>
          <p:nvPr>
            <p:ph type="sldNum" sz="quarter" idx="12"/>
          </p:nvPr>
        </p:nvSpPr>
        <p:spPr/>
        <p:txBody>
          <a:bodyPr/>
          <a:lstStyle>
            <a:lvl1pPr>
              <a:defRPr/>
            </a:lvl1pPr>
          </a:lstStyle>
          <a:p>
            <a:fld id="{39373315-D889-407F-98D5-4D736B9E931F}" type="slidenum">
              <a:rPr lang="en-US" altLang="es-419"/>
              <a:pPr/>
              <a:t>‹Nº›</a:t>
            </a:fld>
            <a:endParaRPr lang="en-US" altLang="es-419"/>
          </a:p>
        </p:txBody>
      </p:sp>
    </p:spTree>
    <p:extLst>
      <p:ext uri="{BB962C8B-B14F-4D97-AF65-F5344CB8AC3E}">
        <p14:creationId xmlns:p14="http://schemas.microsoft.com/office/powerpoint/2010/main" val="4204536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84078" y="3115992"/>
            <a:ext cx="13817237" cy="963083"/>
          </a:xfrm>
        </p:spPr>
        <p:txBody>
          <a:bodyPr anchor="t"/>
          <a:lstStyle>
            <a:lvl1pPr algn="l">
              <a:defRPr sz="2828" b="1" cap="all"/>
            </a:lvl1pPr>
          </a:lstStyle>
          <a:p>
            <a:r>
              <a:rPr lang="en-US"/>
              <a:t>Click to edit Master title style</a:t>
            </a:r>
          </a:p>
        </p:txBody>
      </p:sp>
      <p:sp>
        <p:nvSpPr>
          <p:cNvPr id="3" name="Text Placeholder 2"/>
          <p:cNvSpPr>
            <a:spLocks noGrp="1"/>
          </p:cNvSpPr>
          <p:nvPr>
            <p:ph type="body" idx="1"/>
          </p:nvPr>
        </p:nvSpPr>
        <p:spPr>
          <a:xfrm>
            <a:off x="1284078" y="2055252"/>
            <a:ext cx="13817237" cy="1060738"/>
          </a:xfrm>
        </p:spPr>
        <p:txBody>
          <a:bodyPr anchor="b"/>
          <a:lstStyle>
            <a:lvl1pPr marL="0" indent="0">
              <a:buNone/>
              <a:defRPr sz="1414">
                <a:solidFill>
                  <a:schemeClr val="tx1">
                    <a:tint val="75000"/>
                  </a:schemeClr>
                </a:solidFill>
              </a:defRPr>
            </a:lvl1pPr>
            <a:lvl2pPr marL="323303" indent="0">
              <a:buNone/>
              <a:defRPr sz="1273">
                <a:solidFill>
                  <a:schemeClr val="tx1">
                    <a:tint val="75000"/>
                  </a:schemeClr>
                </a:solidFill>
              </a:defRPr>
            </a:lvl2pPr>
            <a:lvl3pPr marL="646605" indent="0">
              <a:buNone/>
              <a:defRPr sz="1131">
                <a:solidFill>
                  <a:schemeClr val="tx1">
                    <a:tint val="75000"/>
                  </a:schemeClr>
                </a:solidFill>
              </a:defRPr>
            </a:lvl3pPr>
            <a:lvl4pPr marL="969909" indent="0">
              <a:buNone/>
              <a:defRPr sz="990">
                <a:solidFill>
                  <a:schemeClr val="tx1">
                    <a:tint val="75000"/>
                  </a:schemeClr>
                </a:solidFill>
              </a:defRPr>
            </a:lvl4pPr>
            <a:lvl5pPr marL="1293211" indent="0">
              <a:buNone/>
              <a:defRPr sz="990">
                <a:solidFill>
                  <a:schemeClr val="tx1">
                    <a:tint val="75000"/>
                  </a:schemeClr>
                </a:solidFill>
              </a:defRPr>
            </a:lvl5pPr>
            <a:lvl6pPr marL="1616514" indent="0">
              <a:buNone/>
              <a:defRPr sz="990">
                <a:solidFill>
                  <a:schemeClr val="tx1">
                    <a:tint val="75000"/>
                  </a:schemeClr>
                </a:solidFill>
              </a:defRPr>
            </a:lvl6pPr>
            <a:lvl7pPr marL="1939817" indent="0">
              <a:buNone/>
              <a:defRPr sz="990">
                <a:solidFill>
                  <a:schemeClr val="tx1">
                    <a:tint val="75000"/>
                  </a:schemeClr>
                </a:solidFill>
              </a:defRPr>
            </a:lvl7pPr>
            <a:lvl8pPr marL="2263120" indent="0">
              <a:buNone/>
              <a:defRPr sz="990">
                <a:solidFill>
                  <a:schemeClr val="tx1">
                    <a:tint val="75000"/>
                  </a:schemeClr>
                </a:solidFill>
              </a:defRPr>
            </a:lvl8pPr>
            <a:lvl9pPr marL="2586423" indent="0">
              <a:buNone/>
              <a:defRPr sz="99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77173C-9138-4C2F-B36D-1C9347BC9E8A}"/>
              </a:ext>
            </a:extLst>
          </p:cNvPr>
          <p:cNvSpPr>
            <a:spLocks noGrp="1"/>
          </p:cNvSpPr>
          <p:nvPr>
            <p:ph type="dt" sz="half" idx="10"/>
          </p:nvPr>
        </p:nvSpPr>
        <p:spPr/>
        <p:txBody>
          <a:bodyPr/>
          <a:lstStyle>
            <a:lvl1pPr>
              <a:defRPr/>
            </a:lvl1pPr>
          </a:lstStyle>
          <a:p>
            <a:pPr>
              <a:defRPr/>
            </a:pPr>
            <a:fld id="{531FFB96-FF79-44A6-A45F-A8F5A5222882}" type="datetimeFigureOut">
              <a:rPr lang="en-US"/>
              <a:pPr>
                <a:defRPr/>
              </a:pPr>
              <a:t>7/5/2026</a:t>
            </a:fld>
            <a:endParaRPr lang="en-US"/>
          </a:p>
        </p:txBody>
      </p:sp>
      <p:sp>
        <p:nvSpPr>
          <p:cNvPr id="5" name="Footer Placeholder 4">
            <a:extLst>
              <a:ext uri="{FF2B5EF4-FFF2-40B4-BE49-F238E27FC236}">
                <a16:creationId xmlns:a16="http://schemas.microsoft.com/office/drawing/2014/main" id="{0444779B-EC79-49C4-851F-E58CF26FB45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92BA55D-C03A-475C-A7A1-774CB88BF70C}"/>
              </a:ext>
            </a:extLst>
          </p:cNvPr>
          <p:cNvSpPr>
            <a:spLocks noGrp="1"/>
          </p:cNvSpPr>
          <p:nvPr>
            <p:ph type="sldNum" sz="quarter" idx="12"/>
          </p:nvPr>
        </p:nvSpPr>
        <p:spPr/>
        <p:txBody>
          <a:bodyPr/>
          <a:lstStyle>
            <a:lvl1pPr>
              <a:defRPr/>
            </a:lvl1pPr>
          </a:lstStyle>
          <a:p>
            <a:fld id="{45F89583-B520-4CCA-BE16-97AB12D3888F}" type="slidenum">
              <a:rPr lang="en-US" altLang="es-419"/>
              <a:pPr/>
              <a:t>‹Nº›</a:t>
            </a:fld>
            <a:endParaRPr lang="en-US" altLang="es-419"/>
          </a:p>
        </p:txBody>
      </p:sp>
    </p:spTree>
    <p:extLst>
      <p:ext uri="{BB962C8B-B14F-4D97-AF65-F5344CB8AC3E}">
        <p14:creationId xmlns:p14="http://schemas.microsoft.com/office/powerpoint/2010/main" val="1763866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780" y="1131456"/>
            <a:ext cx="7179544" cy="3200176"/>
          </a:xfrm>
        </p:spPr>
        <p:txBody>
          <a:bodyPr/>
          <a:lstStyle>
            <a:lvl1pPr>
              <a:defRPr sz="1980"/>
            </a:lvl1pPr>
            <a:lvl2pPr>
              <a:defRPr sz="1697"/>
            </a:lvl2pPr>
            <a:lvl3pPr>
              <a:defRPr sz="1414"/>
            </a:lvl3pPr>
            <a:lvl4pPr>
              <a:defRPr sz="1273"/>
            </a:lvl4pPr>
            <a:lvl5pPr>
              <a:defRPr sz="1273"/>
            </a:lvl5pPr>
            <a:lvl6pPr>
              <a:defRPr sz="1273"/>
            </a:lvl6pPr>
            <a:lvl7pPr>
              <a:defRPr sz="1273"/>
            </a:lvl7pPr>
            <a:lvl8pPr>
              <a:defRPr sz="1273"/>
            </a:lvl8pPr>
            <a:lvl9pPr>
              <a:defRPr sz="12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63250" y="1131456"/>
            <a:ext cx="7179544" cy="3200176"/>
          </a:xfrm>
        </p:spPr>
        <p:txBody>
          <a:bodyPr/>
          <a:lstStyle>
            <a:lvl1pPr>
              <a:defRPr sz="1980"/>
            </a:lvl1pPr>
            <a:lvl2pPr>
              <a:defRPr sz="1697"/>
            </a:lvl2pPr>
            <a:lvl3pPr>
              <a:defRPr sz="1414"/>
            </a:lvl3pPr>
            <a:lvl4pPr>
              <a:defRPr sz="1273"/>
            </a:lvl4pPr>
            <a:lvl5pPr>
              <a:defRPr sz="1273"/>
            </a:lvl5pPr>
            <a:lvl6pPr>
              <a:defRPr sz="1273"/>
            </a:lvl6pPr>
            <a:lvl7pPr>
              <a:defRPr sz="1273"/>
            </a:lvl7pPr>
            <a:lvl8pPr>
              <a:defRPr sz="1273"/>
            </a:lvl8pPr>
            <a:lvl9pPr>
              <a:defRPr sz="12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4A95827-12B7-4F43-9B4D-CE33B66CBBEF}"/>
              </a:ext>
            </a:extLst>
          </p:cNvPr>
          <p:cNvSpPr>
            <a:spLocks noGrp="1"/>
          </p:cNvSpPr>
          <p:nvPr>
            <p:ph type="dt" sz="half" idx="10"/>
          </p:nvPr>
        </p:nvSpPr>
        <p:spPr/>
        <p:txBody>
          <a:bodyPr/>
          <a:lstStyle>
            <a:lvl1pPr>
              <a:defRPr/>
            </a:lvl1pPr>
          </a:lstStyle>
          <a:p>
            <a:pPr>
              <a:defRPr/>
            </a:pPr>
            <a:fld id="{E28BA715-91BA-4F19-BD8A-5DBB4E8C7F86}" type="datetimeFigureOut">
              <a:rPr lang="en-US"/>
              <a:pPr>
                <a:defRPr/>
              </a:pPr>
              <a:t>7/5/2026</a:t>
            </a:fld>
            <a:endParaRPr lang="en-US"/>
          </a:p>
        </p:txBody>
      </p:sp>
      <p:sp>
        <p:nvSpPr>
          <p:cNvPr id="6" name="Footer Placeholder 4">
            <a:extLst>
              <a:ext uri="{FF2B5EF4-FFF2-40B4-BE49-F238E27FC236}">
                <a16:creationId xmlns:a16="http://schemas.microsoft.com/office/drawing/2014/main" id="{91D50DF8-E2F1-4285-B5E1-DFD964CCDE6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9EF9C9C-9A44-48DD-A9DE-18C666AAA531}"/>
              </a:ext>
            </a:extLst>
          </p:cNvPr>
          <p:cNvSpPr>
            <a:spLocks noGrp="1"/>
          </p:cNvSpPr>
          <p:nvPr>
            <p:ph type="sldNum" sz="quarter" idx="12"/>
          </p:nvPr>
        </p:nvSpPr>
        <p:spPr/>
        <p:txBody>
          <a:bodyPr/>
          <a:lstStyle>
            <a:lvl1pPr>
              <a:defRPr/>
            </a:lvl1pPr>
          </a:lstStyle>
          <a:p>
            <a:fld id="{A35C2742-9E76-4F67-BFF6-FF8DF65AEBCF}" type="slidenum">
              <a:rPr lang="en-US" altLang="es-419"/>
              <a:pPr/>
              <a:t>‹Nº›</a:t>
            </a:fld>
            <a:endParaRPr lang="en-US" altLang="es-419"/>
          </a:p>
        </p:txBody>
      </p:sp>
    </p:spTree>
    <p:extLst>
      <p:ext uri="{BB962C8B-B14F-4D97-AF65-F5344CB8AC3E}">
        <p14:creationId xmlns:p14="http://schemas.microsoft.com/office/powerpoint/2010/main" val="1817126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2779" y="1085434"/>
            <a:ext cx="7182368" cy="452357"/>
          </a:xfrm>
        </p:spPr>
        <p:txBody>
          <a:bodyPr anchor="b"/>
          <a:lstStyle>
            <a:lvl1pPr marL="0" indent="0">
              <a:buNone/>
              <a:defRPr sz="1697" b="1"/>
            </a:lvl1pPr>
            <a:lvl2pPr marL="323303" indent="0">
              <a:buNone/>
              <a:defRPr sz="1414" b="1"/>
            </a:lvl2pPr>
            <a:lvl3pPr marL="646605" indent="0">
              <a:buNone/>
              <a:defRPr sz="1273" b="1"/>
            </a:lvl3pPr>
            <a:lvl4pPr marL="969909" indent="0">
              <a:buNone/>
              <a:defRPr sz="1131" b="1"/>
            </a:lvl4pPr>
            <a:lvl5pPr marL="1293211" indent="0">
              <a:buNone/>
              <a:defRPr sz="1131" b="1"/>
            </a:lvl5pPr>
            <a:lvl6pPr marL="1616514" indent="0">
              <a:buNone/>
              <a:defRPr sz="1131" b="1"/>
            </a:lvl6pPr>
            <a:lvl7pPr marL="1939817" indent="0">
              <a:buNone/>
              <a:defRPr sz="1131" b="1"/>
            </a:lvl7pPr>
            <a:lvl8pPr marL="2263120" indent="0">
              <a:buNone/>
              <a:defRPr sz="1131" b="1"/>
            </a:lvl8pPr>
            <a:lvl9pPr marL="2586423" indent="0">
              <a:buNone/>
              <a:defRPr sz="1131" b="1"/>
            </a:lvl9pPr>
          </a:lstStyle>
          <a:p>
            <a:pPr lvl="0"/>
            <a:r>
              <a:rPr lang="en-US"/>
              <a:t>Click to edit Master text styles</a:t>
            </a:r>
          </a:p>
        </p:txBody>
      </p:sp>
      <p:sp>
        <p:nvSpPr>
          <p:cNvPr id="4" name="Content Placeholder 3"/>
          <p:cNvSpPr>
            <a:spLocks noGrp="1"/>
          </p:cNvSpPr>
          <p:nvPr>
            <p:ph sz="half" idx="2"/>
          </p:nvPr>
        </p:nvSpPr>
        <p:spPr>
          <a:xfrm>
            <a:off x="812779" y="1537790"/>
            <a:ext cx="7182368" cy="2793840"/>
          </a:xfrm>
        </p:spPr>
        <p:txBody>
          <a:bodyPr/>
          <a:lstStyle>
            <a:lvl1pPr>
              <a:defRPr sz="1697"/>
            </a:lvl1pPr>
            <a:lvl2pPr>
              <a:defRPr sz="1414"/>
            </a:lvl2pPr>
            <a:lvl3pPr>
              <a:defRPr sz="1273"/>
            </a:lvl3pPr>
            <a:lvl4pPr>
              <a:defRPr sz="1131"/>
            </a:lvl4pPr>
            <a:lvl5pPr>
              <a:defRPr sz="1131"/>
            </a:lvl5pPr>
            <a:lvl6pPr>
              <a:defRPr sz="1131"/>
            </a:lvl6pPr>
            <a:lvl7pPr>
              <a:defRPr sz="1131"/>
            </a:lvl7pPr>
            <a:lvl8pPr>
              <a:defRPr sz="1131"/>
            </a:lvl8pPr>
            <a:lvl9pPr>
              <a:defRPr sz="11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257608" y="1085434"/>
            <a:ext cx="7185190" cy="452357"/>
          </a:xfrm>
        </p:spPr>
        <p:txBody>
          <a:bodyPr anchor="b"/>
          <a:lstStyle>
            <a:lvl1pPr marL="0" indent="0">
              <a:buNone/>
              <a:defRPr sz="1697" b="1"/>
            </a:lvl1pPr>
            <a:lvl2pPr marL="323303" indent="0">
              <a:buNone/>
              <a:defRPr sz="1414" b="1"/>
            </a:lvl2pPr>
            <a:lvl3pPr marL="646605" indent="0">
              <a:buNone/>
              <a:defRPr sz="1273" b="1"/>
            </a:lvl3pPr>
            <a:lvl4pPr marL="969909" indent="0">
              <a:buNone/>
              <a:defRPr sz="1131" b="1"/>
            </a:lvl4pPr>
            <a:lvl5pPr marL="1293211" indent="0">
              <a:buNone/>
              <a:defRPr sz="1131" b="1"/>
            </a:lvl5pPr>
            <a:lvl6pPr marL="1616514" indent="0">
              <a:buNone/>
              <a:defRPr sz="1131" b="1"/>
            </a:lvl6pPr>
            <a:lvl7pPr marL="1939817" indent="0">
              <a:buNone/>
              <a:defRPr sz="1131" b="1"/>
            </a:lvl7pPr>
            <a:lvl8pPr marL="2263120" indent="0">
              <a:buNone/>
              <a:defRPr sz="1131" b="1"/>
            </a:lvl8pPr>
            <a:lvl9pPr marL="2586423" indent="0">
              <a:buNone/>
              <a:defRPr sz="1131" b="1"/>
            </a:lvl9pPr>
          </a:lstStyle>
          <a:p>
            <a:pPr lvl="0"/>
            <a:r>
              <a:rPr lang="en-US"/>
              <a:t>Click to edit Master text styles</a:t>
            </a:r>
          </a:p>
        </p:txBody>
      </p:sp>
      <p:sp>
        <p:nvSpPr>
          <p:cNvPr id="6" name="Content Placeholder 5"/>
          <p:cNvSpPr>
            <a:spLocks noGrp="1"/>
          </p:cNvSpPr>
          <p:nvPr>
            <p:ph sz="quarter" idx="4"/>
          </p:nvPr>
        </p:nvSpPr>
        <p:spPr>
          <a:xfrm>
            <a:off x="8257608" y="1537790"/>
            <a:ext cx="7185190" cy="2793840"/>
          </a:xfrm>
        </p:spPr>
        <p:txBody>
          <a:bodyPr/>
          <a:lstStyle>
            <a:lvl1pPr>
              <a:defRPr sz="1697"/>
            </a:lvl1pPr>
            <a:lvl2pPr>
              <a:defRPr sz="1414"/>
            </a:lvl2pPr>
            <a:lvl3pPr>
              <a:defRPr sz="1273"/>
            </a:lvl3pPr>
            <a:lvl4pPr>
              <a:defRPr sz="1131"/>
            </a:lvl4pPr>
            <a:lvl5pPr>
              <a:defRPr sz="1131"/>
            </a:lvl5pPr>
            <a:lvl6pPr>
              <a:defRPr sz="1131"/>
            </a:lvl6pPr>
            <a:lvl7pPr>
              <a:defRPr sz="1131"/>
            </a:lvl7pPr>
            <a:lvl8pPr>
              <a:defRPr sz="1131"/>
            </a:lvl8pPr>
            <a:lvl9pPr>
              <a:defRPr sz="11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4B34179-0EC6-4188-928A-0453F7D0A6EB}"/>
              </a:ext>
            </a:extLst>
          </p:cNvPr>
          <p:cNvSpPr>
            <a:spLocks noGrp="1"/>
          </p:cNvSpPr>
          <p:nvPr>
            <p:ph type="dt" sz="half" idx="10"/>
          </p:nvPr>
        </p:nvSpPr>
        <p:spPr/>
        <p:txBody>
          <a:bodyPr/>
          <a:lstStyle>
            <a:lvl1pPr>
              <a:defRPr/>
            </a:lvl1pPr>
          </a:lstStyle>
          <a:p>
            <a:pPr>
              <a:defRPr/>
            </a:pPr>
            <a:fld id="{38645BAA-1919-4AE1-A15F-B95AE5A33219}" type="datetimeFigureOut">
              <a:rPr lang="en-US"/>
              <a:pPr>
                <a:defRPr/>
              </a:pPr>
              <a:t>7/5/2026</a:t>
            </a:fld>
            <a:endParaRPr lang="en-US"/>
          </a:p>
        </p:txBody>
      </p:sp>
      <p:sp>
        <p:nvSpPr>
          <p:cNvPr id="8" name="Footer Placeholder 4">
            <a:extLst>
              <a:ext uri="{FF2B5EF4-FFF2-40B4-BE49-F238E27FC236}">
                <a16:creationId xmlns:a16="http://schemas.microsoft.com/office/drawing/2014/main" id="{4947BEC6-4424-4609-9F23-9D9A310B279D}"/>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F2EC783-7B35-4928-A08C-1629BBD2C7BE}"/>
              </a:ext>
            </a:extLst>
          </p:cNvPr>
          <p:cNvSpPr>
            <a:spLocks noGrp="1"/>
          </p:cNvSpPr>
          <p:nvPr>
            <p:ph type="sldNum" sz="quarter" idx="12"/>
          </p:nvPr>
        </p:nvSpPr>
        <p:spPr/>
        <p:txBody>
          <a:bodyPr/>
          <a:lstStyle>
            <a:lvl1pPr>
              <a:defRPr/>
            </a:lvl1pPr>
          </a:lstStyle>
          <a:p>
            <a:fld id="{D0B50DB2-686C-48D2-8849-22CFCE804CA4}" type="slidenum">
              <a:rPr lang="en-US" altLang="es-419"/>
              <a:pPr/>
              <a:t>‹Nº›</a:t>
            </a:fld>
            <a:endParaRPr lang="en-US" altLang="es-419"/>
          </a:p>
        </p:txBody>
      </p:sp>
    </p:spTree>
    <p:extLst>
      <p:ext uri="{BB962C8B-B14F-4D97-AF65-F5344CB8AC3E}">
        <p14:creationId xmlns:p14="http://schemas.microsoft.com/office/powerpoint/2010/main" val="4001702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6481F7CF-71A4-461F-9D43-BF7CDA20E0BB}"/>
              </a:ext>
            </a:extLst>
          </p:cNvPr>
          <p:cNvSpPr>
            <a:spLocks noGrp="1"/>
          </p:cNvSpPr>
          <p:nvPr>
            <p:ph type="dt" sz="half" idx="10"/>
          </p:nvPr>
        </p:nvSpPr>
        <p:spPr/>
        <p:txBody>
          <a:bodyPr/>
          <a:lstStyle>
            <a:lvl1pPr>
              <a:defRPr/>
            </a:lvl1pPr>
          </a:lstStyle>
          <a:p>
            <a:pPr>
              <a:defRPr/>
            </a:pPr>
            <a:fld id="{757C9D9A-32DF-4AEB-8D64-B46241F3097C}" type="datetimeFigureOut">
              <a:rPr lang="en-US"/>
              <a:pPr>
                <a:defRPr/>
              </a:pPr>
              <a:t>7/5/2026</a:t>
            </a:fld>
            <a:endParaRPr lang="en-US"/>
          </a:p>
        </p:txBody>
      </p:sp>
      <p:sp>
        <p:nvSpPr>
          <p:cNvPr id="4" name="Footer Placeholder 4">
            <a:extLst>
              <a:ext uri="{FF2B5EF4-FFF2-40B4-BE49-F238E27FC236}">
                <a16:creationId xmlns:a16="http://schemas.microsoft.com/office/drawing/2014/main" id="{A441759F-530C-4549-B845-AD49AA37FCFD}"/>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FE603F5-A01D-4DDB-AA90-E88D32F801DC}"/>
              </a:ext>
            </a:extLst>
          </p:cNvPr>
          <p:cNvSpPr>
            <a:spLocks noGrp="1"/>
          </p:cNvSpPr>
          <p:nvPr>
            <p:ph type="sldNum" sz="quarter" idx="12"/>
          </p:nvPr>
        </p:nvSpPr>
        <p:spPr/>
        <p:txBody>
          <a:bodyPr/>
          <a:lstStyle>
            <a:lvl1pPr>
              <a:defRPr/>
            </a:lvl1pPr>
          </a:lstStyle>
          <a:p>
            <a:fld id="{8F3770C8-CA9A-45B7-B980-E7DD60F156E0}" type="slidenum">
              <a:rPr lang="en-US" altLang="es-419"/>
              <a:pPr/>
              <a:t>‹Nº›</a:t>
            </a:fld>
            <a:endParaRPr lang="en-US" altLang="es-419"/>
          </a:p>
        </p:txBody>
      </p:sp>
    </p:spTree>
    <p:extLst>
      <p:ext uri="{BB962C8B-B14F-4D97-AF65-F5344CB8AC3E}">
        <p14:creationId xmlns:p14="http://schemas.microsoft.com/office/powerpoint/2010/main" val="1856035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ACAD4CE-E348-4942-973A-81C7C1991787}"/>
              </a:ext>
            </a:extLst>
          </p:cNvPr>
          <p:cNvSpPr>
            <a:spLocks noGrp="1"/>
          </p:cNvSpPr>
          <p:nvPr>
            <p:ph type="dt" sz="half" idx="10"/>
          </p:nvPr>
        </p:nvSpPr>
        <p:spPr/>
        <p:txBody>
          <a:bodyPr/>
          <a:lstStyle>
            <a:lvl1pPr>
              <a:defRPr/>
            </a:lvl1pPr>
          </a:lstStyle>
          <a:p>
            <a:pPr>
              <a:defRPr/>
            </a:pPr>
            <a:fld id="{D49E514F-D33F-4FD0-90ED-63BC45F288BD}" type="datetimeFigureOut">
              <a:rPr lang="en-US"/>
              <a:pPr>
                <a:defRPr/>
              </a:pPr>
              <a:t>7/5/2026</a:t>
            </a:fld>
            <a:endParaRPr lang="en-US"/>
          </a:p>
        </p:txBody>
      </p:sp>
      <p:sp>
        <p:nvSpPr>
          <p:cNvPr id="3" name="Footer Placeholder 4">
            <a:extLst>
              <a:ext uri="{FF2B5EF4-FFF2-40B4-BE49-F238E27FC236}">
                <a16:creationId xmlns:a16="http://schemas.microsoft.com/office/drawing/2014/main" id="{62591CE1-4AAC-4ABA-AF7A-BBCD41FA8D5D}"/>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3F5373E6-5036-4AEA-8EB9-8674B78992D7}"/>
              </a:ext>
            </a:extLst>
          </p:cNvPr>
          <p:cNvSpPr>
            <a:spLocks noGrp="1"/>
          </p:cNvSpPr>
          <p:nvPr>
            <p:ph type="sldNum" sz="quarter" idx="12"/>
          </p:nvPr>
        </p:nvSpPr>
        <p:spPr/>
        <p:txBody>
          <a:bodyPr/>
          <a:lstStyle>
            <a:lvl1pPr>
              <a:defRPr/>
            </a:lvl1pPr>
          </a:lstStyle>
          <a:p>
            <a:fld id="{961D6C52-605C-474F-9120-4D22BCD6111A}" type="slidenum">
              <a:rPr lang="en-US" altLang="es-419"/>
              <a:pPr/>
              <a:t>‹Nº›</a:t>
            </a:fld>
            <a:endParaRPr lang="en-US" altLang="es-419"/>
          </a:p>
        </p:txBody>
      </p:sp>
    </p:spTree>
    <p:extLst>
      <p:ext uri="{BB962C8B-B14F-4D97-AF65-F5344CB8AC3E}">
        <p14:creationId xmlns:p14="http://schemas.microsoft.com/office/powerpoint/2010/main" val="151099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80" y="193065"/>
            <a:ext cx="5347971" cy="821652"/>
          </a:xfrm>
        </p:spPr>
        <p:txBody>
          <a:bodyPr anchor="b"/>
          <a:lstStyle>
            <a:lvl1pPr algn="l">
              <a:defRPr sz="1414" b="1"/>
            </a:lvl1pPr>
          </a:lstStyle>
          <a:p>
            <a:r>
              <a:rPr lang="en-US"/>
              <a:t>Click to edit Master title style</a:t>
            </a:r>
          </a:p>
        </p:txBody>
      </p:sp>
      <p:sp>
        <p:nvSpPr>
          <p:cNvPr id="3" name="Content Placeholder 2"/>
          <p:cNvSpPr>
            <a:spLocks noGrp="1"/>
          </p:cNvSpPr>
          <p:nvPr>
            <p:ph idx="1"/>
          </p:nvPr>
        </p:nvSpPr>
        <p:spPr>
          <a:xfrm>
            <a:off x="6355478" y="193068"/>
            <a:ext cx="9087317" cy="4138565"/>
          </a:xfrm>
        </p:spPr>
        <p:txBody>
          <a:bodyPr/>
          <a:lstStyle>
            <a:lvl1pPr>
              <a:defRPr sz="2263"/>
            </a:lvl1pPr>
            <a:lvl2pPr>
              <a:defRPr sz="1980"/>
            </a:lvl2pPr>
            <a:lvl3pPr>
              <a:defRPr sz="1697"/>
            </a:lvl3pPr>
            <a:lvl4pPr>
              <a:defRPr sz="1414"/>
            </a:lvl4pPr>
            <a:lvl5pPr>
              <a:defRPr sz="1414"/>
            </a:lvl5pPr>
            <a:lvl6pPr>
              <a:defRPr sz="1414"/>
            </a:lvl6pPr>
            <a:lvl7pPr>
              <a:defRPr sz="1414"/>
            </a:lvl7pPr>
            <a:lvl8pPr>
              <a:defRPr sz="1414"/>
            </a:lvl8pPr>
            <a:lvl9pPr>
              <a:defRPr sz="14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2780" y="1014720"/>
            <a:ext cx="5347971" cy="3316913"/>
          </a:xfrm>
        </p:spPr>
        <p:txBody>
          <a:bodyPr/>
          <a:lstStyle>
            <a:lvl1pPr marL="0" indent="0">
              <a:buNone/>
              <a:defRPr sz="990"/>
            </a:lvl1pPr>
            <a:lvl2pPr marL="323303" indent="0">
              <a:buNone/>
              <a:defRPr sz="849"/>
            </a:lvl2pPr>
            <a:lvl3pPr marL="646605" indent="0">
              <a:buNone/>
              <a:defRPr sz="707"/>
            </a:lvl3pPr>
            <a:lvl4pPr marL="969909" indent="0">
              <a:buNone/>
              <a:defRPr sz="636"/>
            </a:lvl4pPr>
            <a:lvl5pPr marL="1293211" indent="0">
              <a:buNone/>
              <a:defRPr sz="636"/>
            </a:lvl5pPr>
            <a:lvl6pPr marL="1616514" indent="0">
              <a:buNone/>
              <a:defRPr sz="636"/>
            </a:lvl6pPr>
            <a:lvl7pPr marL="1939817" indent="0">
              <a:buNone/>
              <a:defRPr sz="636"/>
            </a:lvl7pPr>
            <a:lvl8pPr marL="2263120" indent="0">
              <a:buNone/>
              <a:defRPr sz="636"/>
            </a:lvl8pPr>
            <a:lvl9pPr marL="2586423" indent="0">
              <a:buNone/>
              <a:defRPr sz="636"/>
            </a:lvl9pPr>
          </a:lstStyle>
          <a:p>
            <a:pPr lvl="0"/>
            <a:r>
              <a:rPr lang="en-US"/>
              <a:t>Click to edit Master text styles</a:t>
            </a:r>
          </a:p>
        </p:txBody>
      </p:sp>
      <p:sp>
        <p:nvSpPr>
          <p:cNvPr id="5" name="Date Placeholder 3">
            <a:extLst>
              <a:ext uri="{FF2B5EF4-FFF2-40B4-BE49-F238E27FC236}">
                <a16:creationId xmlns:a16="http://schemas.microsoft.com/office/drawing/2014/main" id="{CE86634F-C778-4B85-A01B-EAA77F64D346}"/>
              </a:ext>
            </a:extLst>
          </p:cNvPr>
          <p:cNvSpPr>
            <a:spLocks noGrp="1"/>
          </p:cNvSpPr>
          <p:nvPr>
            <p:ph type="dt" sz="half" idx="10"/>
          </p:nvPr>
        </p:nvSpPr>
        <p:spPr/>
        <p:txBody>
          <a:bodyPr/>
          <a:lstStyle>
            <a:lvl1pPr>
              <a:defRPr/>
            </a:lvl1pPr>
          </a:lstStyle>
          <a:p>
            <a:pPr>
              <a:defRPr/>
            </a:pPr>
            <a:fld id="{115D50AE-6800-47A5-BED7-B05C7AD6DD33}" type="datetimeFigureOut">
              <a:rPr lang="en-US"/>
              <a:pPr>
                <a:defRPr/>
              </a:pPr>
              <a:t>7/5/2026</a:t>
            </a:fld>
            <a:endParaRPr lang="en-US"/>
          </a:p>
        </p:txBody>
      </p:sp>
      <p:sp>
        <p:nvSpPr>
          <p:cNvPr id="6" name="Footer Placeholder 4">
            <a:extLst>
              <a:ext uri="{FF2B5EF4-FFF2-40B4-BE49-F238E27FC236}">
                <a16:creationId xmlns:a16="http://schemas.microsoft.com/office/drawing/2014/main" id="{E01FEE65-8D26-41F9-B1BE-CD29D553552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95C445F-EC20-4D5B-816E-A55CA37EBEF1}"/>
              </a:ext>
            </a:extLst>
          </p:cNvPr>
          <p:cNvSpPr>
            <a:spLocks noGrp="1"/>
          </p:cNvSpPr>
          <p:nvPr>
            <p:ph type="sldNum" sz="quarter" idx="12"/>
          </p:nvPr>
        </p:nvSpPr>
        <p:spPr/>
        <p:txBody>
          <a:bodyPr/>
          <a:lstStyle>
            <a:lvl1pPr>
              <a:defRPr/>
            </a:lvl1pPr>
          </a:lstStyle>
          <a:p>
            <a:fld id="{158E869F-C5F4-47CF-8B1F-52A3131E0B3F}" type="slidenum">
              <a:rPr lang="en-US" altLang="es-419"/>
              <a:pPr/>
              <a:t>‹Nº›</a:t>
            </a:fld>
            <a:endParaRPr lang="en-US" altLang="es-419"/>
          </a:p>
        </p:txBody>
      </p:sp>
    </p:spTree>
    <p:extLst>
      <p:ext uri="{BB962C8B-B14F-4D97-AF65-F5344CB8AC3E}">
        <p14:creationId xmlns:p14="http://schemas.microsoft.com/office/powerpoint/2010/main" val="2342284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86206" y="3394364"/>
            <a:ext cx="9753344" cy="400724"/>
          </a:xfrm>
        </p:spPr>
        <p:txBody>
          <a:bodyPr anchor="b"/>
          <a:lstStyle>
            <a:lvl1pPr algn="l">
              <a:defRPr sz="1414" b="1"/>
            </a:lvl1pPr>
          </a:lstStyle>
          <a:p>
            <a:r>
              <a:rPr lang="en-US"/>
              <a:t>Click to edit Master title style</a:t>
            </a:r>
          </a:p>
        </p:txBody>
      </p:sp>
      <p:sp>
        <p:nvSpPr>
          <p:cNvPr id="3" name="Picture Placeholder 2"/>
          <p:cNvSpPr>
            <a:spLocks noGrp="1"/>
          </p:cNvSpPr>
          <p:nvPr>
            <p:ph type="pic" idx="1"/>
          </p:nvPr>
        </p:nvSpPr>
        <p:spPr>
          <a:xfrm>
            <a:off x="3186206" y="433277"/>
            <a:ext cx="9753344" cy="2909455"/>
          </a:xfrm>
        </p:spPr>
        <p:txBody>
          <a:bodyPr rtlCol="0">
            <a:normAutofit/>
          </a:bodyPr>
          <a:lstStyle>
            <a:lvl1pPr marL="0" indent="0">
              <a:buNone/>
              <a:defRPr sz="2263"/>
            </a:lvl1pPr>
            <a:lvl2pPr marL="323303" indent="0">
              <a:buNone/>
              <a:defRPr sz="1980"/>
            </a:lvl2pPr>
            <a:lvl3pPr marL="646605" indent="0">
              <a:buNone/>
              <a:defRPr sz="1697"/>
            </a:lvl3pPr>
            <a:lvl4pPr marL="969909" indent="0">
              <a:buNone/>
              <a:defRPr sz="1414"/>
            </a:lvl4pPr>
            <a:lvl5pPr marL="1293211" indent="0">
              <a:buNone/>
              <a:defRPr sz="1414"/>
            </a:lvl5pPr>
            <a:lvl6pPr marL="1616514" indent="0">
              <a:buNone/>
              <a:defRPr sz="1414"/>
            </a:lvl6pPr>
            <a:lvl7pPr marL="1939817" indent="0">
              <a:buNone/>
              <a:defRPr sz="1414"/>
            </a:lvl7pPr>
            <a:lvl8pPr marL="2263120" indent="0">
              <a:buNone/>
              <a:defRPr sz="1414"/>
            </a:lvl8pPr>
            <a:lvl9pPr marL="2586423" indent="0">
              <a:buNone/>
              <a:defRPr sz="1414"/>
            </a:lvl9pPr>
          </a:lstStyle>
          <a:p>
            <a:pPr lvl="0"/>
            <a:endParaRPr lang="en-US" noProof="0"/>
          </a:p>
        </p:txBody>
      </p:sp>
      <p:sp>
        <p:nvSpPr>
          <p:cNvPr id="4" name="Text Placeholder 3"/>
          <p:cNvSpPr>
            <a:spLocks noGrp="1"/>
          </p:cNvSpPr>
          <p:nvPr>
            <p:ph type="body" sz="half" idx="2"/>
          </p:nvPr>
        </p:nvSpPr>
        <p:spPr>
          <a:xfrm>
            <a:off x="3186206" y="3795088"/>
            <a:ext cx="9753344" cy="569094"/>
          </a:xfrm>
        </p:spPr>
        <p:txBody>
          <a:bodyPr/>
          <a:lstStyle>
            <a:lvl1pPr marL="0" indent="0">
              <a:buNone/>
              <a:defRPr sz="990"/>
            </a:lvl1pPr>
            <a:lvl2pPr marL="323303" indent="0">
              <a:buNone/>
              <a:defRPr sz="849"/>
            </a:lvl2pPr>
            <a:lvl3pPr marL="646605" indent="0">
              <a:buNone/>
              <a:defRPr sz="707"/>
            </a:lvl3pPr>
            <a:lvl4pPr marL="969909" indent="0">
              <a:buNone/>
              <a:defRPr sz="636"/>
            </a:lvl4pPr>
            <a:lvl5pPr marL="1293211" indent="0">
              <a:buNone/>
              <a:defRPr sz="636"/>
            </a:lvl5pPr>
            <a:lvl6pPr marL="1616514" indent="0">
              <a:buNone/>
              <a:defRPr sz="636"/>
            </a:lvl6pPr>
            <a:lvl7pPr marL="1939817" indent="0">
              <a:buNone/>
              <a:defRPr sz="636"/>
            </a:lvl7pPr>
            <a:lvl8pPr marL="2263120" indent="0">
              <a:buNone/>
              <a:defRPr sz="636"/>
            </a:lvl8pPr>
            <a:lvl9pPr marL="2586423" indent="0">
              <a:buNone/>
              <a:defRPr sz="636"/>
            </a:lvl9pPr>
          </a:lstStyle>
          <a:p>
            <a:pPr lvl="0"/>
            <a:r>
              <a:rPr lang="en-US"/>
              <a:t>Click to edit Master text styles</a:t>
            </a:r>
          </a:p>
        </p:txBody>
      </p:sp>
      <p:sp>
        <p:nvSpPr>
          <p:cNvPr id="5" name="Date Placeholder 3">
            <a:extLst>
              <a:ext uri="{FF2B5EF4-FFF2-40B4-BE49-F238E27FC236}">
                <a16:creationId xmlns:a16="http://schemas.microsoft.com/office/drawing/2014/main" id="{DC3C2567-C9D3-4E51-8D6D-674E459E7641}"/>
              </a:ext>
            </a:extLst>
          </p:cNvPr>
          <p:cNvSpPr>
            <a:spLocks noGrp="1"/>
          </p:cNvSpPr>
          <p:nvPr>
            <p:ph type="dt" sz="half" idx="10"/>
          </p:nvPr>
        </p:nvSpPr>
        <p:spPr/>
        <p:txBody>
          <a:bodyPr/>
          <a:lstStyle>
            <a:lvl1pPr>
              <a:defRPr/>
            </a:lvl1pPr>
          </a:lstStyle>
          <a:p>
            <a:pPr>
              <a:defRPr/>
            </a:pPr>
            <a:fld id="{DE909DB5-4FEE-40DE-A8C9-EC9387947E08}" type="datetimeFigureOut">
              <a:rPr lang="en-US"/>
              <a:pPr>
                <a:defRPr/>
              </a:pPr>
              <a:t>7/5/2026</a:t>
            </a:fld>
            <a:endParaRPr lang="en-US"/>
          </a:p>
        </p:txBody>
      </p:sp>
      <p:sp>
        <p:nvSpPr>
          <p:cNvPr id="6" name="Footer Placeholder 4">
            <a:extLst>
              <a:ext uri="{FF2B5EF4-FFF2-40B4-BE49-F238E27FC236}">
                <a16:creationId xmlns:a16="http://schemas.microsoft.com/office/drawing/2014/main" id="{6573166D-77E2-4FBD-A690-9376CF35806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32E69CE-7A64-4BC4-8165-F9AD4560A070}"/>
              </a:ext>
            </a:extLst>
          </p:cNvPr>
          <p:cNvSpPr>
            <a:spLocks noGrp="1"/>
          </p:cNvSpPr>
          <p:nvPr>
            <p:ph type="sldNum" sz="quarter" idx="12"/>
          </p:nvPr>
        </p:nvSpPr>
        <p:spPr/>
        <p:txBody>
          <a:bodyPr/>
          <a:lstStyle>
            <a:lvl1pPr>
              <a:defRPr/>
            </a:lvl1pPr>
          </a:lstStyle>
          <a:p>
            <a:fld id="{022EFF52-E6A8-4FDB-83CF-DBEAC6D45F0A}" type="slidenum">
              <a:rPr lang="en-US" altLang="es-419"/>
              <a:pPr/>
              <a:t>‹Nº›</a:t>
            </a:fld>
            <a:endParaRPr lang="en-US" altLang="es-419"/>
          </a:p>
        </p:txBody>
      </p:sp>
    </p:spTree>
    <p:extLst>
      <p:ext uri="{BB962C8B-B14F-4D97-AF65-F5344CB8AC3E}">
        <p14:creationId xmlns:p14="http://schemas.microsoft.com/office/powerpoint/2010/main" val="3066855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1EC1C-43A7-43B2-8A58-6B740E95FD62}"/>
              </a:ext>
            </a:extLst>
          </p:cNvPr>
          <p:cNvSpPr>
            <a:spLocks noGrp="1"/>
          </p:cNvSpPr>
          <p:nvPr>
            <p:ph type="dt" sz="half" idx="10"/>
          </p:nvPr>
        </p:nvSpPr>
        <p:spPr/>
        <p:txBody>
          <a:bodyPr/>
          <a:lstStyle>
            <a:lvl1pPr>
              <a:defRPr/>
            </a:lvl1pPr>
          </a:lstStyle>
          <a:p>
            <a:pPr>
              <a:defRPr/>
            </a:pPr>
            <a:fld id="{D8B499B6-9F53-4D7C-8AB9-D5F9F51FE7EB}" type="datetimeFigureOut">
              <a:rPr lang="en-US"/>
              <a:pPr>
                <a:defRPr/>
              </a:pPr>
              <a:t>7/5/2026</a:t>
            </a:fld>
            <a:endParaRPr lang="en-US"/>
          </a:p>
        </p:txBody>
      </p:sp>
      <p:sp>
        <p:nvSpPr>
          <p:cNvPr id="5" name="Footer Placeholder 4">
            <a:extLst>
              <a:ext uri="{FF2B5EF4-FFF2-40B4-BE49-F238E27FC236}">
                <a16:creationId xmlns:a16="http://schemas.microsoft.com/office/drawing/2014/main" id="{A10A13ED-DDC7-480F-A80B-47A2BEDDF18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9E8F382-6423-467A-99FB-BF6411A3F21B}"/>
              </a:ext>
            </a:extLst>
          </p:cNvPr>
          <p:cNvSpPr>
            <a:spLocks noGrp="1"/>
          </p:cNvSpPr>
          <p:nvPr>
            <p:ph type="sldNum" sz="quarter" idx="12"/>
          </p:nvPr>
        </p:nvSpPr>
        <p:spPr/>
        <p:txBody>
          <a:bodyPr/>
          <a:lstStyle>
            <a:lvl1pPr>
              <a:defRPr/>
            </a:lvl1pPr>
          </a:lstStyle>
          <a:p>
            <a:fld id="{A817B378-33E4-47F4-9F70-C730C88976E6}" type="slidenum">
              <a:rPr lang="en-US" altLang="es-419"/>
              <a:pPr/>
              <a:t>‹Nº›</a:t>
            </a:fld>
            <a:endParaRPr lang="en-US" altLang="es-419"/>
          </a:p>
        </p:txBody>
      </p:sp>
    </p:spTree>
    <p:extLst>
      <p:ext uri="{BB962C8B-B14F-4D97-AF65-F5344CB8AC3E}">
        <p14:creationId xmlns:p14="http://schemas.microsoft.com/office/powerpoint/2010/main" val="748921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292" y="194190"/>
            <a:ext cx="3657503" cy="413744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781" y="194190"/>
            <a:ext cx="10701585" cy="41374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5C8B27-A328-4E96-8A39-86CCF92B01EC}"/>
              </a:ext>
            </a:extLst>
          </p:cNvPr>
          <p:cNvSpPr>
            <a:spLocks noGrp="1"/>
          </p:cNvSpPr>
          <p:nvPr>
            <p:ph type="dt" sz="half" idx="10"/>
          </p:nvPr>
        </p:nvSpPr>
        <p:spPr/>
        <p:txBody>
          <a:bodyPr/>
          <a:lstStyle>
            <a:lvl1pPr>
              <a:defRPr/>
            </a:lvl1pPr>
          </a:lstStyle>
          <a:p>
            <a:pPr>
              <a:defRPr/>
            </a:pPr>
            <a:fld id="{7AC6496F-A394-4120-846A-9C93D86C02CD}" type="datetimeFigureOut">
              <a:rPr lang="en-US"/>
              <a:pPr>
                <a:defRPr/>
              </a:pPr>
              <a:t>7/5/2026</a:t>
            </a:fld>
            <a:endParaRPr lang="en-US"/>
          </a:p>
        </p:txBody>
      </p:sp>
      <p:sp>
        <p:nvSpPr>
          <p:cNvPr id="5" name="Footer Placeholder 4">
            <a:extLst>
              <a:ext uri="{FF2B5EF4-FFF2-40B4-BE49-F238E27FC236}">
                <a16:creationId xmlns:a16="http://schemas.microsoft.com/office/drawing/2014/main" id="{9FD7C1E8-0782-4DF4-B779-08125F48F31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42D9BBC-0DA9-4AA9-BA8E-A46DC09F8888}"/>
              </a:ext>
            </a:extLst>
          </p:cNvPr>
          <p:cNvSpPr>
            <a:spLocks noGrp="1"/>
          </p:cNvSpPr>
          <p:nvPr>
            <p:ph type="sldNum" sz="quarter" idx="12"/>
          </p:nvPr>
        </p:nvSpPr>
        <p:spPr/>
        <p:txBody>
          <a:bodyPr/>
          <a:lstStyle>
            <a:lvl1pPr>
              <a:defRPr/>
            </a:lvl1pPr>
          </a:lstStyle>
          <a:p>
            <a:fld id="{638634F0-421C-4EB7-B681-95A460755B17}" type="slidenum">
              <a:rPr lang="en-US" altLang="es-419"/>
              <a:pPr/>
              <a:t>‹Nº›</a:t>
            </a:fld>
            <a:endParaRPr lang="en-US" altLang="es-419"/>
          </a:p>
        </p:txBody>
      </p:sp>
    </p:spTree>
    <p:extLst>
      <p:ext uri="{BB962C8B-B14F-4D97-AF65-F5344CB8AC3E}">
        <p14:creationId xmlns:p14="http://schemas.microsoft.com/office/powerpoint/2010/main" val="1563716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7055EB3-9B5B-4582-AE94-2358D126B5C1}"/>
              </a:ext>
            </a:extLst>
          </p:cNvPr>
          <p:cNvSpPr>
            <a:spLocks noGrp="1" noChangeArrowheads="1"/>
          </p:cNvSpPr>
          <p:nvPr>
            <p:ph type="title"/>
          </p:nvPr>
        </p:nvSpPr>
        <p:spPr bwMode="auto">
          <a:xfrm>
            <a:off x="812800" y="193675"/>
            <a:ext cx="146304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419"/>
              <a:t>Click to edit Master title style</a:t>
            </a:r>
          </a:p>
        </p:txBody>
      </p:sp>
      <p:sp>
        <p:nvSpPr>
          <p:cNvPr id="1027" name="Text Placeholder 2">
            <a:extLst>
              <a:ext uri="{FF2B5EF4-FFF2-40B4-BE49-F238E27FC236}">
                <a16:creationId xmlns:a16="http://schemas.microsoft.com/office/drawing/2014/main" id="{3B8E03DE-35EE-4E39-8B42-5B284FA9B41D}"/>
              </a:ext>
            </a:extLst>
          </p:cNvPr>
          <p:cNvSpPr>
            <a:spLocks noGrp="1" noChangeArrowheads="1"/>
          </p:cNvSpPr>
          <p:nvPr>
            <p:ph type="body" idx="1"/>
          </p:nvPr>
        </p:nvSpPr>
        <p:spPr bwMode="auto">
          <a:xfrm>
            <a:off x="812800" y="1131888"/>
            <a:ext cx="14630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419"/>
              <a:t>Click to edit Master text styles</a:t>
            </a:r>
          </a:p>
          <a:p>
            <a:pPr lvl="1"/>
            <a:r>
              <a:rPr lang="en-US" altLang="es-419"/>
              <a:t>Second level</a:t>
            </a:r>
          </a:p>
          <a:p>
            <a:pPr lvl="2"/>
            <a:r>
              <a:rPr lang="en-US" altLang="es-419"/>
              <a:t>Third level</a:t>
            </a:r>
          </a:p>
          <a:p>
            <a:pPr lvl="3"/>
            <a:r>
              <a:rPr lang="en-US" altLang="es-419"/>
              <a:t>Fourth level</a:t>
            </a:r>
          </a:p>
          <a:p>
            <a:pPr lvl="4"/>
            <a:r>
              <a:rPr lang="en-US" altLang="es-419"/>
              <a:t>Fifth level</a:t>
            </a:r>
          </a:p>
        </p:txBody>
      </p:sp>
      <p:sp>
        <p:nvSpPr>
          <p:cNvPr id="4" name="Date Placeholder 3">
            <a:extLst>
              <a:ext uri="{FF2B5EF4-FFF2-40B4-BE49-F238E27FC236}">
                <a16:creationId xmlns:a16="http://schemas.microsoft.com/office/drawing/2014/main" id="{3E719976-4423-4A79-8445-314336FAF192}"/>
              </a:ext>
            </a:extLst>
          </p:cNvPr>
          <p:cNvSpPr>
            <a:spLocks noGrp="1"/>
          </p:cNvSpPr>
          <p:nvPr>
            <p:ph type="dt" sz="half" idx="2"/>
          </p:nvPr>
        </p:nvSpPr>
        <p:spPr>
          <a:xfrm>
            <a:off x="812800" y="4494213"/>
            <a:ext cx="3792538" cy="258762"/>
          </a:xfrm>
          <a:prstGeom prst="rect">
            <a:avLst/>
          </a:prstGeom>
        </p:spPr>
        <p:txBody>
          <a:bodyPr vert="horz" lIns="91440" tIns="45720" rIns="91440" bIns="45720" rtlCol="0" anchor="ctr"/>
          <a:lstStyle>
            <a:lvl1pPr algn="l" eaLnBrk="1" fontAlgn="auto" hangingPunct="1">
              <a:spcBef>
                <a:spcPts val="0"/>
              </a:spcBef>
              <a:spcAft>
                <a:spcPts val="0"/>
              </a:spcAft>
              <a:defRPr sz="849">
                <a:solidFill>
                  <a:schemeClr val="tx1">
                    <a:tint val="75000"/>
                  </a:schemeClr>
                </a:solidFill>
                <a:latin typeface="+mn-lt"/>
              </a:defRPr>
            </a:lvl1pPr>
          </a:lstStyle>
          <a:p>
            <a:pPr>
              <a:defRPr/>
            </a:pPr>
            <a:fld id="{4D811629-859B-4E79-962D-169B23210521}" type="datetimeFigureOut">
              <a:rPr lang="en-US"/>
              <a:pPr>
                <a:defRPr/>
              </a:pPr>
              <a:t>7/5/2026</a:t>
            </a:fld>
            <a:endParaRPr lang="en-US"/>
          </a:p>
        </p:txBody>
      </p:sp>
      <p:sp>
        <p:nvSpPr>
          <p:cNvPr id="5" name="Footer Placeholder 4">
            <a:extLst>
              <a:ext uri="{FF2B5EF4-FFF2-40B4-BE49-F238E27FC236}">
                <a16:creationId xmlns:a16="http://schemas.microsoft.com/office/drawing/2014/main" id="{84A53388-7771-440B-B3E7-A67BECE58B83}"/>
              </a:ext>
            </a:extLst>
          </p:cNvPr>
          <p:cNvSpPr>
            <a:spLocks noGrp="1"/>
          </p:cNvSpPr>
          <p:nvPr>
            <p:ph type="ftr" sz="quarter" idx="3"/>
          </p:nvPr>
        </p:nvSpPr>
        <p:spPr>
          <a:xfrm>
            <a:off x="5554663" y="4494213"/>
            <a:ext cx="5146675" cy="258762"/>
          </a:xfrm>
          <a:prstGeom prst="rect">
            <a:avLst/>
          </a:prstGeom>
        </p:spPr>
        <p:txBody>
          <a:bodyPr vert="horz" lIns="91440" tIns="45720" rIns="91440" bIns="45720" rtlCol="0" anchor="ctr"/>
          <a:lstStyle>
            <a:lvl1pPr algn="ctr" eaLnBrk="1" fontAlgn="auto" hangingPunct="1">
              <a:spcBef>
                <a:spcPts val="0"/>
              </a:spcBef>
              <a:spcAft>
                <a:spcPts val="0"/>
              </a:spcAft>
              <a:defRPr sz="849">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5F56077C-1219-4DC0-978A-F5F16E1211E6}"/>
              </a:ext>
            </a:extLst>
          </p:cNvPr>
          <p:cNvSpPr>
            <a:spLocks noGrp="1"/>
          </p:cNvSpPr>
          <p:nvPr>
            <p:ph type="sldNum" sz="quarter" idx="4"/>
          </p:nvPr>
        </p:nvSpPr>
        <p:spPr>
          <a:xfrm>
            <a:off x="11649075" y="4494213"/>
            <a:ext cx="3794125" cy="258762"/>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800">
                <a:solidFill>
                  <a:srgbClr val="898989"/>
                </a:solidFill>
              </a:defRPr>
            </a:lvl1pPr>
          </a:lstStyle>
          <a:p>
            <a:fld id="{53FACBF0-9E7C-4046-91FD-F0DA24973C31}" type="slidenum">
              <a:rPr lang="en-US" altLang="es-419"/>
              <a:pPr/>
              <a:t>‹Nº›</a:t>
            </a:fld>
            <a:endParaRPr lang="en-US" altLang="es-419"/>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46113" rtl="0" eaLnBrk="0" fontAlgn="base" hangingPunct="0">
        <a:spcBef>
          <a:spcPct val="0"/>
        </a:spcBef>
        <a:spcAft>
          <a:spcPct val="0"/>
        </a:spcAft>
        <a:defRPr sz="3100" kern="1200">
          <a:solidFill>
            <a:schemeClr val="tx1"/>
          </a:solidFill>
          <a:latin typeface="+mj-lt"/>
          <a:ea typeface="+mj-ea"/>
          <a:cs typeface="+mj-cs"/>
        </a:defRPr>
      </a:lvl1pPr>
      <a:lvl2pPr algn="ctr" defTabSz="646113" rtl="0" eaLnBrk="0" fontAlgn="base" hangingPunct="0">
        <a:spcBef>
          <a:spcPct val="0"/>
        </a:spcBef>
        <a:spcAft>
          <a:spcPct val="0"/>
        </a:spcAft>
        <a:defRPr sz="3100">
          <a:solidFill>
            <a:schemeClr val="tx1"/>
          </a:solidFill>
          <a:latin typeface="Calibri" panose="020F0502020204030204" pitchFamily="34" charset="0"/>
        </a:defRPr>
      </a:lvl2pPr>
      <a:lvl3pPr algn="ctr" defTabSz="646113" rtl="0" eaLnBrk="0" fontAlgn="base" hangingPunct="0">
        <a:spcBef>
          <a:spcPct val="0"/>
        </a:spcBef>
        <a:spcAft>
          <a:spcPct val="0"/>
        </a:spcAft>
        <a:defRPr sz="3100">
          <a:solidFill>
            <a:schemeClr val="tx1"/>
          </a:solidFill>
          <a:latin typeface="Calibri" panose="020F0502020204030204" pitchFamily="34" charset="0"/>
        </a:defRPr>
      </a:lvl3pPr>
      <a:lvl4pPr algn="ctr" defTabSz="646113" rtl="0" eaLnBrk="0" fontAlgn="base" hangingPunct="0">
        <a:spcBef>
          <a:spcPct val="0"/>
        </a:spcBef>
        <a:spcAft>
          <a:spcPct val="0"/>
        </a:spcAft>
        <a:defRPr sz="3100">
          <a:solidFill>
            <a:schemeClr val="tx1"/>
          </a:solidFill>
          <a:latin typeface="Calibri" panose="020F0502020204030204" pitchFamily="34" charset="0"/>
        </a:defRPr>
      </a:lvl4pPr>
      <a:lvl5pPr algn="ctr" defTabSz="646113" rtl="0" eaLnBrk="0" fontAlgn="base" hangingPunct="0">
        <a:spcBef>
          <a:spcPct val="0"/>
        </a:spcBef>
        <a:spcAft>
          <a:spcPct val="0"/>
        </a:spcAft>
        <a:defRPr sz="3100">
          <a:solidFill>
            <a:schemeClr val="tx1"/>
          </a:solidFill>
          <a:latin typeface="Calibri" panose="020F0502020204030204" pitchFamily="34" charset="0"/>
        </a:defRPr>
      </a:lvl5pPr>
      <a:lvl6pPr marL="457200" algn="ctr" defTabSz="646113" rtl="0" fontAlgn="base">
        <a:spcBef>
          <a:spcPct val="0"/>
        </a:spcBef>
        <a:spcAft>
          <a:spcPct val="0"/>
        </a:spcAft>
        <a:defRPr sz="3100">
          <a:solidFill>
            <a:schemeClr val="tx1"/>
          </a:solidFill>
          <a:latin typeface="Calibri" panose="020F0502020204030204" pitchFamily="34" charset="0"/>
        </a:defRPr>
      </a:lvl6pPr>
      <a:lvl7pPr marL="914400" algn="ctr" defTabSz="646113" rtl="0" fontAlgn="base">
        <a:spcBef>
          <a:spcPct val="0"/>
        </a:spcBef>
        <a:spcAft>
          <a:spcPct val="0"/>
        </a:spcAft>
        <a:defRPr sz="3100">
          <a:solidFill>
            <a:schemeClr val="tx1"/>
          </a:solidFill>
          <a:latin typeface="Calibri" panose="020F0502020204030204" pitchFamily="34" charset="0"/>
        </a:defRPr>
      </a:lvl7pPr>
      <a:lvl8pPr marL="1371600" algn="ctr" defTabSz="646113" rtl="0" fontAlgn="base">
        <a:spcBef>
          <a:spcPct val="0"/>
        </a:spcBef>
        <a:spcAft>
          <a:spcPct val="0"/>
        </a:spcAft>
        <a:defRPr sz="3100">
          <a:solidFill>
            <a:schemeClr val="tx1"/>
          </a:solidFill>
          <a:latin typeface="Calibri" panose="020F0502020204030204" pitchFamily="34" charset="0"/>
        </a:defRPr>
      </a:lvl8pPr>
      <a:lvl9pPr marL="1828800" algn="ctr" defTabSz="646113" rtl="0" fontAlgn="base">
        <a:spcBef>
          <a:spcPct val="0"/>
        </a:spcBef>
        <a:spcAft>
          <a:spcPct val="0"/>
        </a:spcAft>
        <a:defRPr sz="3100">
          <a:solidFill>
            <a:schemeClr val="tx1"/>
          </a:solidFill>
          <a:latin typeface="Calibri" panose="020F0502020204030204" pitchFamily="34" charset="0"/>
        </a:defRPr>
      </a:lvl9pPr>
    </p:titleStyle>
    <p:bodyStyle>
      <a:lvl1pPr marL="241300" indent="-241300" algn="l" defTabSz="646113"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1pPr>
      <a:lvl2pPr marL="523875" indent="-201613" algn="l" defTabSz="646113" rtl="0" eaLnBrk="0" fontAlgn="base" hangingPunct="0">
        <a:spcBef>
          <a:spcPct val="20000"/>
        </a:spcBef>
        <a:spcAft>
          <a:spcPct val="0"/>
        </a:spcAft>
        <a:buFont typeface="Arial" panose="020B0604020202020204" pitchFamily="34" charset="0"/>
        <a:buChar char="–"/>
        <a:defRPr sz="1900" kern="1200">
          <a:solidFill>
            <a:schemeClr val="tx1"/>
          </a:solidFill>
          <a:latin typeface="+mn-lt"/>
          <a:ea typeface="+mn-ea"/>
          <a:cs typeface="+mn-cs"/>
        </a:defRPr>
      </a:lvl2pPr>
      <a:lvl3pPr marL="808038" indent="-160338" algn="l" defTabSz="646113"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3pPr>
      <a:lvl4pPr marL="1130300" indent="-160338" algn="l" defTabSz="646113" rtl="0" eaLnBrk="0" fontAlgn="base" hangingPunct="0">
        <a:spcBef>
          <a:spcPct val="20000"/>
        </a:spcBef>
        <a:spcAft>
          <a:spcPct val="0"/>
        </a:spcAft>
        <a:buFont typeface="Arial" panose="020B0604020202020204" pitchFamily="34" charset="0"/>
        <a:buChar char="–"/>
        <a:defRPr sz="1400" kern="1200">
          <a:solidFill>
            <a:schemeClr val="tx1"/>
          </a:solidFill>
          <a:latin typeface="+mn-lt"/>
          <a:ea typeface="+mn-ea"/>
          <a:cs typeface="+mn-cs"/>
        </a:defRPr>
      </a:lvl4pPr>
      <a:lvl5pPr marL="1454150" indent="-160338" algn="l" defTabSz="646113" rtl="0" eaLnBrk="0" fontAlgn="base" hangingPunct="0">
        <a:spcBef>
          <a:spcPct val="20000"/>
        </a:spcBef>
        <a:spcAft>
          <a:spcPct val="0"/>
        </a:spcAft>
        <a:buFont typeface="Arial" panose="020B0604020202020204" pitchFamily="34" charset="0"/>
        <a:buChar char="»"/>
        <a:defRPr sz="1400" kern="1200">
          <a:solidFill>
            <a:schemeClr val="tx1"/>
          </a:solidFill>
          <a:latin typeface="+mn-lt"/>
          <a:ea typeface="+mn-ea"/>
          <a:cs typeface="+mn-cs"/>
        </a:defRPr>
      </a:lvl5pPr>
      <a:lvl6pPr marL="1778166"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6pPr>
      <a:lvl7pPr marL="2101468"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7pPr>
      <a:lvl8pPr marL="2424771"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8pPr>
      <a:lvl9pPr marL="2748073"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9pPr>
    </p:bodyStyle>
    <p:otherStyle>
      <a:defPPr>
        <a:defRPr lang="en-US"/>
      </a:defPPr>
      <a:lvl1pPr marL="0" algn="l" defTabSz="646605" rtl="0" eaLnBrk="1" latinLnBrk="0" hangingPunct="1">
        <a:defRPr sz="1273" kern="1200">
          <a:solidFill>
            <a:schemeClr val="tx1"/>
          </a:solidFill>
          <a:latin typeface="+mn-lt"/>
          <a:ea typeface="+mn-ea"/>
          <a:cs typeface="+mn-cs"/>
        </a:defRPr>
      </a:lvl1pPr>
      <a:lvl2pPr marL="323303" algn="l" defTabSz="646605" rtl="0" eaLnBrk="1" latinLnBrk="0" hangingPunct="1">
        <a:defRPr sz="1273" kern="1200">
          <a:solidFill>
            <a:schemeClr val="tx1"/>
          </a:solidFill>
          <a:latin typeface="+mn-lt"/>
          <a:ea typeface="+mn-ea"/>
          <a:cs typeface="+mn-cs"/>
        </a:defRPr>
      </a:lvl2pPr>
      <a:lvl3pPr marL="646605" algn="l" defTabSz="646605" rtl="0" eaLnBrk="1" latinLnBrk="0" hangingPunct="1">
        <a:defRPr sz="1273" kern="1200">
          <a:solidFill>
            <a:schemeClr val="tx1"/>
          </a:solidFill>
          <a:latin typeface="+mn-lt"/>
          <a:ea typeface="+mn-ea"/>
          <a:cs typeface="+mn-cs"/>
        </a:defRPr>
      </a:lvl3pPr>
      <a:lvl4pPr marL="969909" algn="l" defTabSz="646605" rtl="0" eaLnBrk="1" latinLnBrk="0" hangingPunct="1">
        <a:defRPr sz="1273" kern="1200">
          <a:solidFill>
            <a:schemeClr val="tx1"/>
          </a:solidFill>
          <a:latin typeface="+mn-lt"/>
          <a:ea typeface="+mn-ea"/>
          <a:cs typeface="+mn-cs"/>
        </a:defRPr>
      </a:lvl4pPr>
      <a:lvl5pPr marL="1293211" algn="l" defTabSz="646605" rtl="0" eaLnBrk="1" latinLnBrk="0" hangingPunct="1">
        <a:defRPr sz="1273" kern="1200">
          <a:solidFill>
            <a:schemeClr val="tx1"/>
          </a:solidFill>
          <a:latin typeface="+mn-lt"/>
          <a:ea typeface="+mn-ea"/>
          <a:cs typeface="+mn-cs"/>
        </a:defRPr>
      </a:lvl5pPr>
      <a:lvl6pPr marL="1616514" algn="l" defTabSz="646605" rtl="0" eaLnBrk="1" latinLnBrk="0" hangingPunct="1">
        <a:defRPr sz="1273" kern="1200">
          <a:solidFill>
            <a:schemeClr val="tx1"/>
          </a:solidFill>
          <a:latin typeface="+mn-lt"/>
          <a:ea typeface="+mn-ea"/>
          <a:cs typeface="+mn-cs"/>
        </a:defRPr>
      </a:lvl6pPr>
      <a:lvl7pPr marL="1939817" algn="l" defTabSz="646605" rtl="0" eaLnBrk="1" latinLnBrk="0" hangingPunct="1">
        <a:defRPr sz="1273" kern="1200">
          <a:solidFill>
            <a:schemeClr val="tx1"/>
          </a:solidFill>
          <a:latin typeface="+mn-lt"/>
          <a:ea typeface="+mn-ea"/>
          <a:cs typeface="+mn-cs"/>
        </a:defRPr>
      </a:lvl7pPr>
      <a:lvl8pPr marL="2263120" algn="l" defTabSz="646605" rtl="0" eaLnBrk="1" latinLnBrk="0" hangingPunct="1">
        <a:defRPr sz="1273" kern="1200">
          <a:solidFill>
            <a:schemeClr val="tx1"/>
          </a:solidFill>
          <a:latin typeface="+mn-lt"/>
          <a:ea typeface="+mn-ea"/>
          <a:cs typeface="+mn-cs"/>
        </a:defRPr>
      </a:lvl8pPr>
      <a:lvl9pPr marL="2586423" algn="l" defTabSz="646605" rtl="0" eaLnBrk="1" latinLnBrk="0" hangingPunct="1">
        <a:defRPr sz="127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sp>
        <p:nvSpPr>
          <p:cNvPr id="67" name="TextBox 7">
            <a:extLst>
              <a:ext uri="{FF2B5EF4-FFF2-40B4-BE49-F238E27FC236}">
                <a16:creationId xmlns:a16="http://schemas.microsoft.com/office/drawing/2014/main" id="{EF43F2A7-EDA9-4D8E-91DF-439EE538ADE9}"/>
              </a:ext>
            </a:extLst>
          </p:cNvPr>
          <p:cNvSpPr txBox="1"/>
          <p:nvPr/>
        </p:nvSpPr>
        <p:spPr>
          <a:xfrm>
            <a:off x="8247063" y="3987800"/>
            <a:ext cx="9194800" cy="10182225"/>
          </a:xfrm>
          <a:prstGeom prst="rect">
            <a:avLst/>
          </a:prstGeom>
          <a:solidFill>
            <a:srgbClr val="399790">
              <a:alpha val="30196"/>
            </a:srgbClr>
          </a:solidFill>
        </p:spPr>
        <p:txBody>
          <a:bodyPr lIns="35919" tIns="35919" rIns="35919" bIns="35919" anchor="ctr"/>
          <a:lstStyle/>
          <a:p>
            <a:pPr algn="ctr" eaLnBrk="1" fontAlgn="auto" hangingPunct="1">
              <a:lnSpc>
                <a:spcPts val="2871"/>
              </a:lnSpc>
              <a:spcAft>
                <a:spcPts val="0"/>
              </a:spcAft>
              <a:defRPr/>
            </a:pPr>
            <a:endParaRPr sz="1273">
              <a:latin typeface="+mn-lt"/>
            </a:endParaRPr>
          </a:p>
        </p:txBody>
      </p:sp>
      <p:grpSp>
        <p:nvGrpSpPr>
          <p:cNvPr id="2051" name="Grupo 12">
            <a:extLst>
              <a:ext uri="{FF2B5EF4-FFF2-40B4-BE49-F238E27FC236}">
                <a16:creationId xmlns:a16="http://schemas.microsoft.com/office/drawing/2014/main" id="{13A24F9E-68EE-4B3B-9BEE-1F6C7D032178}"/>
              </a:ext>
            </a:extLst>
          </p:cNvPr>
          <p:cNvGrpSpPr>
            <a:grpSpLocks/>
          </p:cNvGrpSpPr>
          <p:nvPr/>
        </p:nvGrpSpPr>
        <p:grpSpPr bwMode="auto">
          <a:xfrm>
            <a:off x="0" y="-31750"/>
            <a:ext cx="26866850" cy="1849438"/>
            <a:chOff x="2739175" y="-32310"/>
            <a:chExt cx="21395479" cy="1849611"/>
          </a:xfrm>
        </p:grpSpPr>
        <p:pic>
          <p:nvPicPr>
            <p:cNvPr id="2333" name="Imagen 3">
              <a:extLst>
                <a:ext uri="{FF2B5EF4-FFF2-40B4-BE49-F238E27FC236}">
                  <a16:creationId xmlns:a16="http://schemas.microsoft.com/office/drawing/2014/main" id="{BA4B6F81-DA39-4643-82CF-E3438E40F9EF}"/>
                </a:ext>
              </a:extLst>
            </p:cNvPr>
            <p:cNvPicPr>
              <a:picLocks noChangeAspect="1"/>
            </p:cNvPicPr>
            <p:nvPr/>
          </p:nvPicPr>
          <p:blipFill>
            <a:blip r:embed="rId3">
              <a:extLst>
                <a:ext uri="{28A0092B-C50C-407E-A947-70E740481C1C}">
                  <a14:useLocalDpi xmlns:a14="http://schemas.microsoft.com/office/drawing/2010/main" val="0"/>
                </a:ext>
              </a:extLst>
            </a:blip>
            <a:srcRect l="61028" t="15392" r="24677" b="26210"/>
            <a:stretch>
              <a:fillRect/>
            </a:stretch>
          </p:blipFill>
          <p:spPr bwMode="auto">
            <a:xfrm rot="-5400000">
              <a:off x="7260618" y="-4553753"/>
              <a:ext cx="1849611" cy="10892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34" name="Imagen 64">
              <a:extLst>
                <a:ext uri="{FF2B5EF4-FFF2-40B4-BE49-F238E27FC236}">
                  <a16:creationId xmlns:a16="http://schemas.microsoft.com/office/drawing/2014/main" id="{E8724881-9F55-468C-821C-585600BE978F}"/>
                </a:ext>
              </a:extLst>
            </p:cNvPr>
            <p:cNvPicPr>
              <a:picLocks noChangeAspect="1"/>
            </p:cNvPicPr>
            <p:nvPr/>
          </p:nvPicPr>
          <p:blipFill>
            <a:blip r:embed="rId3">
              <a:extLst>
                <a:ext uri="{28A0092B-C50C-407E-A947-70E740481C1C}">
                  <a14:useLocalDpi xmlns:a14="http://schemas.microsoft.com/office/drawing/2010/main" val="0"/>
                </a:ext>
              </a:extLst>
            </a:blip>
            <a:srcRect l="61028" t="15390" r="24677" b="28091"/>
            <a:stretch>
              <a:fillRect/>
            </a:stretch>
          </p:blipFill>
          <p:spPr bwMode="auto">
            <a:xfrm rot="16200000" flipV="1">
              <a:off x="17756677" y="-4560676"/>
              <a:ext cx="1841391" cy="109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52" name="TextBox 39">
            <a:extLst>
              <a:ext uri="{FF2B5EF4-FFF2-40B4-BE49-F238E27FC236}">
                <a16:creationId xmlns:a16="http://schemas.microsoft.com/office/drawing/2014/main" id="{6318B855-7C82-4FCB-B4BE-BCD9B1C7CF08}"/>
              </a:ext>
            </a:extLst>
          </p:cNvPr>
          <p:cNvSpPr txBox="1">
            <a:spLocks noChangeArrowheads="1"/>
          </p:cNvSpPr>
          <p:nvPr/>
        </p:nvSpPr>
        <p:spPr bwMode="auto">
          <a:xfrm>
            <a:off x="5499100" y="417513"/>
            <a:ext cx="11942763"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3713"/>
              </a:lnSpc>
            </a:pPr>
            <a:r>
              <a:rPr lang="en-US" altLang="es-CU" sz="3200" b="1">
                <a:solidFill>
                  <a:srgbClr val="FFFFFF"/>
                </a:solidFill>
                <a:cs typeface="Questrial" pitchFamily="2" charset="0"/>
                <a:sym typeface="Questrial" pitchFamily="2" charset="0"/>
              </a:rPr>
              <a:t>II JORNADA NACIONAL DE SISTEMAS DE INFORMACIÓN EN SALUD</a:t>
            </a:r>
          </a:p>
          <a:p>
            <a:pPr eaLnBrk="1" hangingPunct="1">
              <a:lnSpc>
                <a:spcPts val="3713"/>
              </a:lnSpc>
            </a:pPr>
            <a:r>
              <a:rPr lang="en-US" altLang="es-CU" sz="3200">
                <a:solidFill>
                  <a:srgbClr val="FFFFFF"/>
                </a:solidFill>
                <a:cs typeface="Questrial" pitchFamily="2" charset="0"/>
                <a:sym typeface="Questrial" pitchFamily="2" charset="0"/>
              </a:rPr>
              <a:t>"NORMA ENEIDA RIOS MASSABOT IN MEMORIAM"</a:t>
            </a:r>
          </a:p>
        </p:txBody>
      </p:sp>
      <p:sp>
        <p:nvSpPr>
          <p:cNvPr id="2053" name="TextBox 40">
            <a:extLst>
              <a:ext uri="{FF2B5EF4-FFF2-40B4-BE49-F238E27FC236}">
                <a16:creationId xmlns:a16="http://schemas.microsoft.com/office/drawing/2014/main" id="{759CAC3A-9947-4E01-AC20-C1082DC5ADC8}"/>
              </a:ext>
            </a:extLst>
          </p:cNvPr>
          <p:cNvSpPr txBox="1">
            <a:spLocks noChangeArrowheads="1"/>
          </p:cNvSpPr>
          <p:nvPr/>
        </p:nvSpPr>
        <p:spPr bwMode="auto">
          <a:xfrm>
            <a:off x="914400" y="5786438"/>
            <a:ext cx="3214688" cy="30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225"/>
              </a:lnSpc>
            </a:pPr>
            <a:r>
              <a:rPr lang="en-US" altLang="es-CU" sz="2800" b="1" dirty="0">
                <a:solidFill>
                  <a:srgbClr val="18738B"/>
                </a:solidFill>
                <a:sym typeface="Questrial" pitchFamily="2" charset="0"/>
              </a:rPr>
              <a:t>INTRODUCCIÓN</a:t>
            </a:r>
          </a:p>
        </p:txBody>
      </p:sp>
      <p:sp>
        <p:nvSpPr>
          <p:cNvPr id="2054" name="TextBox 41">
            <a:extLst>
              <a:ext uri="{FF2B5EF4-FFF2-40B4-BE49-F238E27FC236}">
                <a16:creationId xmlns:a16="http://schemas.microsoft.com/office/drawing/2014/main" id="{22C1805D-4164-4A32-8B05-6B5DC5B492E0}"/>
              </a:ext>
            </a:extLst>
          </p:cNvPr>
          <p:cNvSpPr txBox="1">
            <a:spLocks noChangeArrowheads="1"/>
          </p:cNvSpPr>
          <p:nvPr/>
        </p:nvSpPr>
        <p:spPr bwMode="auto">
          <a:xfrm>
            <a:off x="841375" y="6324600"/>
            <a:ext cx="6648450" cy="184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U" sz="2400">
                <a:sym typeface="Montserrat" pitchFamily="2" charset="0"/>
              </a:rPr>
              <a:t>En el departamento de estadísticas y análisis de la Unidad Central de Cooperación Médica no se dispone de software para la gestión de la validación de la información asistencial de las Brigadas Médicas en el Exterior. </a:t>
            </a:r>
            <a:endParaRPr lang="en-US" altLang="es-CU" sz="2400">
              <a:sym typeface="Montserrat" pitchFamily="2" charset="0"/>
            </a:endParaRPr>
          </a:p>
        </p:txBody>
      </p:sp>
      <p:sp>
        <p:nvSpPr>
          <p:cNvPr id="2055" name="TextBox 42">
            <a:extLst>
              <a:ext uri="{FF2B5EF4-FFF2-40B4-BE49-F238E27FC236}">
                <a16:creationId xmlns:a16="http://schemas.microsoft.com/office/drawing/2014/main" id="{DFA25F12-FC19-4519-A4F2-4E5AC143C81B}"/>
              </a:ext>
            </a:extLst>
          </p:cNvPr>
          <p:cNvSpPr txBox="1">
            <a:spLocks noChangeArrowheads="1"/>
          </p:cNvSpPr>
          <p:nvPr/>
        </p:nvSpPr>
        <p:spPr bwMode="auto">
          <a:xfrm>
            <a:off x="839788" y="8450263"/>
            <a:ext cx="3214687"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225"/>
              </a:lnSpc>
            </a:pPr>
            <a:r>
              <a:rPr lang="en-US" altLang="es-CU" sz="2800" b="1" dirty="0">
                <a:solidFill>
                  <a:srgbClr val="18738B"/>
                </a:solidFill>
                <a:sym typeface="Questrial" pitchFamily="2" charset="0"/>
              </a:rPr>
              <a:t>OBJETIVOS</a:t>
            </a:r>
          </a:p>
        </p:txBody>
      </p:sp>
      <p:pic>
        <p:nvPicPr>
          <p:cNvPr id="9" name="Imagen 8">
            <a:extLst>
              <a:ext uri="{FF2B5EF4-FFF2-40B4-BE49-F238E27FC236}">
                <a16:creationId xmlns:a16="http://schemas.microsoft.com/office/drawing/2014/main" id="{E1E9853B-B462-4BBC-BA6B-E25B92DF6F2D}"/>
              </a:ext>
            </a:extLst>
          </p:cNvPr>
          <p:cNvPicPr>
            <a:picLocks noChangeAspect="1"/>
          </p:cNvPicPr>
          <p:nvPr/>
        </p:nvPicPr>
        <p:blipFill rotWithShape="1">
          <a:blip r:embed="rId4"/>
          <a:srcRect l="15279" t="19116" r="12499" b="11983"/>
          <a:stretch/>
        </p:blipFill>
        <p:spPr>
          <a:xfrm>
            <a:off x="2997574" y="-32310"/>
            <a:ext cx="2112405" cy="2080589"/>
          </a:xfrm>
          <a:prstGeom prst="ellipse">
            <a:avLst/>
          </a:prstGeom>
          <a:ln w="63500" cap="rnd">
            <a:noFill/>
          </a:ln>
          <a:effectLst/>
        </p:spPr>
      </p:pic>
      <p:sp>
        <p:nvSpPr>
          <p:cNvPr id="2057" name="CuadroTexto 10">
            <a:extLst>
              <a:ext uri="{FF2B5EF4-FFF2-40B4-BE49-F238E27FC236}">
                <a16:creationId xmlns:a16="http://schemas.microsoft.com/office/drawing/2014/main" id="{3A448C76-2EFA-4F2C-9C36-9BD61A3E43E7}"/>
              </a:ext>
            </a:extLst>
          </p:cNvPr>
          <p:cNvSpPr txBox="1">
            <a:spLocks noChangeArrowheads="1"/>
          </p:cNvSpPr>
          <p:nvPr/>
        </p:nvSpPr>
        <p:spPr bwMode="auto">
          <a:xfrm>
            <a:off x="860425" y="2151063"/>
            <a:ext cx="252984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s-ES" altLang="es-CU" sz="4800" b="1"/>
              <a:t>SOTFWARE PARA LA GESTION DE LA VALIDACION DE LA INFORMACIÓN ASISTENCIAL DE LAS BRIGADAS MÉDICAS</a:t>
            </a:r>
            <a:endParaRPr lang="pt-BR" altLang="es-CU" sz="2800"/>
          </a:p>
        </p:txBody>
      </p:sp>
      <p:sp>
        <p:nvSpPr>
          <p:cNvPr id="2058" name="TextBox 41">
            <a:extLst>
              <a:ext uri="{FF2B5EF4-FFF2-40B4-BE49-F238E27FC236}">
                <a16:creationId xmlns:a16="http://schemas.microsoft.com/office/drawing/2014/main" id="{AF25932E-FA15-4102-B05B-89638E44BDEB}"/>
              </a:ext>
            </a:extLst>
          </p:cNvPr>
          <p:cNvSpPr txBox="1">
            <a:spLocks noChangeArrowheads="1"/>
          </p:cNvSpPr>
          <p:nvPr/>
        </p:nvSpPr>
        <p:spPr bwMode="auto">
          <a:xfrm>
            <a:off x="914400" y="4178300"/>
            <a:ext cx="7959725"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endParaRPr lang="es-ES" altLang="es-CU" b="1"/>
          </a:p>
          <a:p>
            <a:pPr eaLnBrk="1" hangingPunct="1"/>
            <a:r>
              <a:rPr lang="es-ES" altLang="es-CU" sz="2400">
                <a:latin typeface="Verdana" panose="020B0604030504040204" pitchFamily="34" charset="0"/>
                <a:ea typeface="Verdana" panose="020B0604030504040204" pitchFamily="34" charset="0"/>
                <a:cs typeface="Verdana" panose="020B0604030504040204" pitchFamily="34" charset="0"/>
              </a:rPr>
              <a:t>Autora: Katia Castanedo Valdés</a:t>
            </a:r>
          </a:p>
          <a:p>
            <a:pPr eaLnBrk="1" hangingPunct="1"/>
            <a:endParaRPr lang="en-US" altLang="es-CU" sz="2400">
              <a:solidFill>
                <a:srgbClr val="000000"/>
              </a:solidFill>
              <a:cs typeface="Montserrat" pitchFamily="2" charset="0"/>
              <a:sym typeface="Montserrat" pitchFamily="2" charset="0"/>
            </a:endParaRPr>
          </a:p>
        </p:txBody>
      </p:sp>
      <p:pic>
        <p:nvPicPr>
          <p:cNvPr id="2059" name="Imagen 63">
            <a:extLst>
              <a:ext uri="{FF2B5EF4-FFF2-40B4-BE49-F238E27FC236}">
                <a16:creationId xmlns:a16="http://schemas.microsoft.com/office/drawing/2014/main" id="{1E8A399B-FF5B-4034-94E9-A43A748EA5B6}"/>
              </a:ext>
            </a:extLst>
          </p:cNvPr>
          <p:cNvPicPr>
            <a:picLocks noChangeAspect="1"/>
          </p:cNvPicPr>
          <p:nvPr/>
        </p:nvPicPr>
        <p:blipFill>
          <a:blip r:embed="rId5">
            <a:extLst>
              <a:ext uri="{28A0092B-C50C-407E-A947-70E740481C1C}">
                <a14:useLocalDpi xmlns:a14="http://schemas.microsoft.com/office/drawing/2010/main" val="0"/>
              </a:ext>
            </a:extLst>
          </a:blip>
          <a:srcRect l="15392" t="7133" r="26210" b="88702"/>
          <a:stretch>
            <a:fillRect/>
          </a:stretch>
        </p:blipFill>
        <p:spPr bwMode="auto">
          <a:xfrm>
            <a:off x="0" y="14616113"/>
            <a:ext cx="268668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Conector recto 17">
            <a:extLst>
              <a:ext uri="{FF2B5EF4-FFF2-40B4-BE49-F238E27FC236}">
                <a16:creationId xmlns:a16="http://schemas.microsoft.com/office/drawing/2014/main" id="{06C0AEED-FF84-4F6D-A024-3503231018C7}"/>
              </a:ext>
            </a:extLst>
          </p:cNvPr>
          <p:cNvCxnSpPr>
            <a:cxnSpLocks/>
          </p:cNvCxnSpPr>
          <p:nvPr/>
        </p:nvCxnSpPr>
        <p:spPr>
          <a:xfrm>
            <a:off x="839788" y="5283200"/>
            <a:ext cx="6696075" cy="0"/>
          </a:xfrm>
          <a:prstGeom prst="line">
            <a:avLst/>
          </a:prstGeom>
          <a:ln w="76200">
            <a:solidFill>
              <a:srgbClr val="18738B"/>
            </a:solidFill>
          </a:ln>
        </p:spPr>
        <p:style>
          <a:lnRef idx="1">
            <a:schemeClr val="accent1"/>
          </a:lnRef>
          <a:fillRef idx="0">
            <a:schemeClr val="accent1"/>
          </a:fillRef>
          <a:effectRef idx="0">
            <a:schemeClr val="accent1"/>
          </a:effectRef>
          <a:fontRef idx="minor">
            <a:schemeClr val="tx1"/>
          </a:fontRef>
        </p:style>
      </p:cxnSp>
      <p:sp>
        <p:nvSpPr>
          <p:cNvPr id="2061" name="TextBox 41">
            <a:extLst>
              <a:ext uri="{FF2B5EF4-FFF2-40B4-BE49-F238E27FC236}">
                <a16:creationId xmlns:a16="http://schemas.microsoft.com/office/drawing/2014/main" id="{6A5D2E67-DE8C-40D5-90D0-7E59BE5CC290}"/>
              </a:ext>
            </a:extLst>
          </p:cNvPr>
          <p:cNvSpPr txBox="1">
            <a:spLocks noChangeArrowheads="1"/>
          </p:cNvSpPr>
          <p:nvPr/>
        </p:nvSpPr>
        <p:spPr bwMode="auto">
          <a:xfrm>
            <a:off x="841375" y="8943975"/>
            <a:ext cx="664845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U" sz="2400">
                <a:sym typeface="Montserrat" pitchFamily="2" charset="0"/>
              </a:rPr>
              <a:t>Diseñar un compendio de hojas de cálculo en Excel que contribuyan al proceso de validación de la información asistencial de las Brigadas Médicas en el Exterior. </a:t>
            </a:r>
            <a:endParaRPr lang="en-US" altLang="es-CU" sz="2400">
              <a:sym typeface="Montserrat" pitchFamily="2" charset="0"/>
            </a:endParaRPr>
          </a:p>
        </p:txBody>
      </p:sp>
      <p:sp>
        <p:nvSpPr>
          <p:cNvPr id="2062" name="TextBox 40">
            <a:extLst>
              <a:ext uri="{FF2B5EF4-FFF2-40B4-BE49-F238E27FC236}">
                <a16:creationId xmlns:a16="http://schemas.microsoft.com/office/drawing/2014/main" id="{7ABD720C-12FA-4BD9-B2B1-4E7383D41665}"/>
              </a:ext>
            </a:extLst>
          </p:cNvPr>
          <p:cNvSpPr txBox="1">
            <a:spLocks noChangeArrowheads="1"/>
          </p:cNvSpPr>
          <p:nvPr/>
        </p:nvSpPr>
        <p:spPr bwMode="auto">
          <a:xfrm>
            <a:off x="890588" y="10571163"/>
            <a:ext cx="3214687" cy="30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225"/>
              </a:lnSpc>
            </a:pPr>
            <a:r>
              <a:rPr lang="en-US" altLang="es-CU" sz="2800" b="1" dirty="0">
                <a:solidFill>
                  <a:srgbClr val="18738B"/>
                </a:solidFill>
                <a:sym typeface="Questrial" pitchFamily="2" charset="0"/>
              </a:rPr>
              <a:t>MÉTODO</a:t>
            </a:r>
          </a:p>
        </p:txBody>
      </p:sp>
      <p:sp>
        <p:nvSpPr>
          <p:cNvPr id="2063" name="TextBox 41">
            <a:extLst>
              <a:ext uri="{FF2B5EF4-FFF2-40B4-BE49-F238E27FC236}">
                <a16:creationId xmlns:a16="http://schemas.microsoft.com/office/drawing/2014/main" id="{6B60D457-9A7E-45B5-8D2E-AD9724AAD399}"/>
              </a:ext>
            </a:extLst>
          </p:cNvPr>
          <p:cNvSpPr txBox="1">
            <a:spLocks noChangeArrowheads="1"/>
          </p:cNvSpPr>
          <p:nvPr/>
        </p:nvSpPr>
        <p:spPr bwMode="auto">
          <a:xfrm>
            <a:off x="887413" y="11036300"/>
            <a:ext cx="6648450"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U" sz="2400" dirty="0">
                <a:sym typeface="Montserrat" pitchFamily="2" charset="0"/>
              </a:rPr>
              <a:t>Se realizó un estudio de innovación </a:t>
            </a:r>
            <a:r>
              <a:rPr lang="es-ES" altLang="es-CU" sz="2400" dirty="0" smtClean="0">
                <a:sym typeface="Montserrat" pitchFamily="2" charset="0"/>
              </a:rPr>
              <a:t>tecnológica,  se desarrolló </a:t>
            </a:r>
            <a:r>
              <a:rPr lang="es-ES" altLang="es-CU" sz="2400" dirty="0">
                <a:sym typeface="Montserrat" pitchFamily="2" charset="0"/>
              </a:rPr>
              <a:t>un compendio de hojas de cálculo para la validación de la información asistencial de las Brigadas Médicas en el Exterior. Se utilizó la plataforma Excel de Microsoft Office como plataforma de desarrollo. </a:t>
            </a:r>
            <a:endParaRPr lang="en-US" altLang="es-CU" sz="2400" dirty="0">
              <a:sym typeface="Montserrat" pitchFamily="2" charset="0"/>
            </a:endParaRPr>
          </a:p>
        </p:txBody>
      </p:sp>
      <p:sp>
        <p:nvSpPr>
          <p:cNvPr id="2064" name="TextBox 40">
            <a:extLst>
              <a:ext uri="{FF2B5EF4-FFF2-40B4-BE49-F238E27FC236}">
                <a16:creationId xmlns:a16="http://schemas.microsoft.com/office/drawing/2014/main" id="{8F273CE9-653A-463B-9886-A7D1240009F8}"/>
              </a:ext>
            </a:extLst>
          </p:cNvPr>
          <p:cNvSpPr txBox="1">
            <a:spLocks noChangeArrowheads="1"/>
          </p:cNvSpPr>
          <p:nvPr/>
        </p:nvSpPr>
        <p:spPr bwMode="auto">
          <a:xfrm>
            <a:off x="8632825" y="4251325"/>
            <a:ext cx="4572000" cy="30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225"/>
              </a:lnSpc>
            </a:pPr>
            <a:r>
              <a:rPr lang="en-US" altLang="es-CU" sz="2800" b="1" dirty="0">
                <a:solidFill>
                  <a:srgbClr val="18738B"/>
                </a:solidFill>
                <a:sym typeface="Questrial" pitchFamily="2" charset="0"/>
              </a:rPr>
              <a:t>RESULTADOS</a:t>
            </a:r>
          </a:p>
        </p:txBody>
      </p:sp>
      <p:sp>
        <p:nvSpPr>
          <p:cNvPr id="2065" name="TextBox 41">
            <a:extLst>
              <a:ext uri="{FF2B5EF4-FFF2-40B4-BE49-F238E27FC236}">
                <a16:creationId xmlns:a16="http://schemas.microsoft.com/office/drawing/2014/main" id="{7B65B78B-06ED-45EB-BE2F-59238AF334FD}"/>
              </a:ext>
            </a:extLst>
          </p:cNvPr>
          <p:cNvSpPr txBox="1">
            <a:spLocks noChangeArrowheads="1"/>
          </p:cNvSpPr>
          <p:nvPr/>
        </p:nvSpPr>
        <p:spPr bwMode="auto">
          <a:xfrm>
            <a:off x="8632825" y="4613275"/>
            <a:ext cx="8550275"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U" sz="2400" dirty="0">
                <a:sym typeface="Montserrat" pitchFamily="2" charset="0"/>
              </a:rPr>
              <a:t>Se desarrolló un compendio de hojas de </a:t>
            </a:r>
            <a:r>
              <a:rPr lang="es-ES" altLang="es-CU" sz="2400" dirty="0" smtClean="0">
                <a:sym typeface="Montserrat" pitchFamily="2" charset="0"/>
              </a:rPr>
              <a:t>cálculo, se  toma </a:t>
            </a:r>
            <a:r>
              <a:rPr lang="es-ES" altLang="es-CU" sz="2400" dirty="0">
                <a:sym typeface="Montserrat" pitchFamily="2" charset="0"/>
              </a:rPr>
              <a:t>en consideración la revisión lógica y aritmética del subsistema de información estadístico complementario de las Actividades Asistenciales de las Misiones Médicas en el Exterior. Para evaluar la viabilidad y la calidad del compendio de hojas de cálculo se </a:t>
            </a:r>
            <a:r>
              <a:rPr lang="es-ES" altLang="es-CU" sz="2400" dirty="0" smtClean="0">
                <a:sym typeface="Montserrat" pitchFamily="2" charset="0"/>
              </a:rPr>
              <a:t>elaboró y </a:t>
            </a:r>
            <a:r>
              <a:rPr lang="es-ES" altLang="es-CU" sz="2400" dirty="0">
                <a:sym typeface="Montserrat" pitchFamily="2" charset="0"/>
              </a:rPr>
              <a:t>y aplicó una encuesta de usabilidad para los gestores de información del departamento de estadística y análisis de la Unidad Central de Cooperación Médica. Los resultados de la evaluación fueron satisfactorios. </a:t>
            </a:r>
            <a:endParaRPr lang="en-US" altLang="es-CU" sz="2400" dirty="0">
              <a:sym typeface="Montserrat" pitchFamily="2" charset="0"/>
            </a:endParaRPr>
          </a:p>
        </p:txBody>
      </p:sp>
      <p:sp>
        <p:nvSpPr>
          <p:cNvPr id="2066" name="TextBox 42">
            <a:extLst>
              <a:ext uri="{FF2B5EF4-FFF2-40B4-BE49-F238E27FC236}">
                <a16:creationId xmlns:a16="http://schemas.microsoft.com/office/drawing/2014/main" id="{B166508A-740A-40E7-8051-266950C0E724}"/>
              </a:ext>
            </a:extLst>
          </p:cNvPr>
          <p:cNvSpPr txBox="1">
            <a:spLocks noChangeArrowheads="1"/>
          </p:cNvSpPr>
          <p:nvPr/>
        </p:nvSpPr>
        <p:spPr bwMode="auto">
          <a:xfrm>
            <a:off x="18176875" y="8542338"/>
            <a:ext cx="3873500" cy="30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225"/>
              </a:lnSpc>
            </a:pPr>
            <a:r>
              <a:rPr lang="en-US" altLang="es-CU" sz="2800" b="1" dirty="0">
                <a:solidFill>
                  <a:srgbClr val="18738B"/>
                </a:solidFill>
                <a:sym typeface="Questrial" pitchFamily="2" charset="0"/>
              </a:rPr>
              <a:t>CONCLUSIONES</a:t>
            </a:r>
          </a:p>
        </p:txBody>
      </p:sp>
      <p:sp>
        <p:nvSpPr>
          <p:cNvPr id="2067" name="TextBox 41">
            <a:extLst>
              <a:ext uri="{FF2B5EF4-FFF2-40B4-BE49-F238E27FC236}">
                <a16:creationId xmlns:a16="http://schemas.microsoft.com/office/drawing/2014/main" id="{B087D2E0-6B03-4964-91DE-A90204E2A022}"/>
              </a:ext>
            </a:extLst>
          </p:cNvPr>
          <p:cNvSpPr txBox="1">
            <a:spLocks noChangeArrowheads="1"/>
          </p:cNvSpPr>
          <p:nvPr/>
        </p:nvSpPr>
        <p:spPr bwMode="auto">
          <a:xfrm>
            <a:off x="18146713" y="8845550"/>
            <a:ext cx="8012112"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es-ES" altLang="es-CU" sz="2400" dirty="0">
                <a:sym typeface="Montserrat" pitchFamily="2" charset="0"/>
              </a:rPr>
              <a:t>El compendio de hojas de cálculo </a:t>
            </a:r>
            <a:r>
              <a:rPr lang="es-ES" altLang="es-CU" sz="2400" dirty="0" smtClean="0">
                <a:sym typeface="Montserrat" pitchFamily="2" charset="0"/>
              </a:rPr>
              <a:t>diseñado contribuye </a:t>
            </a:r>
            <a:r>
              <a:rPr lang="es-ES" altLang="es-CU" sz="2400" dirty="0">
                <a:sym typeface="Montserrat" pitchFamily="2" charset="0"/>
              </a:rPr>
              <a:t>al procesamiento de la información estadística de las Actividades Asistenciales de las Misiones Médicas en el </a:t>
            </a:r>
            <a:r>
              <a:rPr lang="es-ES" altLang="es-CU" sz="2400" dirty="0" smtClean="0">
                <a:sym typeface="Montserrat" pitchFamily="2" charset="0"/>
              </a:rPr>
              <a:t>Exterior. El principal </a:t>
            </a:r>
            <a:r>
              <a:rPr lang="es-ES" altLang="es-CU" sz="2400" dirty="0">
                <a:sym typeface="Montserrat" pitchFamily="2" charset="0"/>
              </a:rPr>
              <a:t>impacto </a:t>
            </a:r>
            <a:r>
              <a:rPr lang="es-ES" altLang="es-CU" sz="2400" dirty="0" smtClean="0">
                <a:sym typeface="Montserrat" pitchFamily="2" charset="0"/>
              </a:rPr>
              <a:t> se considera a la </a:t>
            </a:r>
            <a:r>
              <a:rPr lang="es-ES" altLang="es-CU" sz="2400" dirty="0">
                <a:sym typeface="Montserrat" pitchFamily="2" charset="0"/>
              </a:rPr>
              <a:t>optimización del tiempo establecido para la gestión de dicha información y la obtención de un dato con mayor calidad.</a:t>
            </a:r>
            <a:endParaRPr lang="en-US" altLang="es-CU" sz="2400" dirty="0">
              <a:sym typeface="Montserrat" pitchFamily="2" charset="0"/>
            </a:endParaRPr>
          </a:p>
        </p:txBody>
      </p:sp>
      <p:sp>
        <p:nvSpPr>
          <p:cNvPr id="2068" name="TextBox 42">
            <a:extLst>
              <a:ext uri="{FF2B5EF4-FFF2-40B4-BE49-F238E27FC236}">
                <a16:creationId xmlns:a16="http://schemas.microsoft.com/office/drawing/2014/main" id="{C753EE6C-D0EA-4FAD-A6F9-1667AAC8345F}"/>
              </a:ext>
            </a:extLst>
          </p:cNvPr>
          <p:cNvSpPr txBox="1">
            <a:spLocks noChangeArrowheads="1"/>
          </p:cNvSpPr>
          <p:nvPr/>
        </p:nvSpPr>
        <p:spPr bwMode="auto">
          <a:xfrm>
            <a:off x="18176875" y="11364912"/>
            <a:ext cx="5695950" cy="282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2225"/>
              </a:lnSpc>
            </a:pPr>
            <a:r>
              <a:rPr lang="en-US" altLang="es-CU" sz="2800" b="1" dirty="0">
                <a:solidFill>
                  <a:srgbClr val="18738B"/>
                </a:solidFill>
                <a:sym typeface="Questrial" pitchFamily="2" charset="0"/>
              </a:rPr>
              <a:t>REFERENCIAS BIBLIOGRÁFICAS</a:t>
            </a:r>
          </a:p>
        </p:txBody>
      </p:sp>
      <p:sp>
        <p:nvSpPr>
          <p:cNvPr id="2069" name="TextBox 41">
            <a:extLst>
              <a:ext uri="{FF2B5EF4-FFF2-40B4-BE49-F238E27FC236}">
                <a16:creationId xmlns:a16="http://schemas.microsoft.com/office/drawing/2014/main" id="{29F1E0F8-4E27-4134-956C-76BA25E87894}"/>
              </a:ext>
            </a:extLst>
          </p:cNvPr>
          <p:cNvSpPr txBox="1">
            <a:spLocks noChangeArrowheads="1"/>
          </p:cNvSpPr>
          <p:nvPr/>
        </p:nvSpPr>
        <p:spPr bwMode="auto">
          <a:xfrm>
            <a:off x="18138775" y="11893550"/>
            <a:ext cx="8401050"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s-ES" altLang="es-CU"/>
              <a:t>1-Ojeda, RM et al. Transformaciones en el sistema de salud de Cuba y estrategias actuales para su consolidación y sostenibilidad. Rev. Panamericana de Salud Pública, Vol. 42, e25 [Internet]. 2018 [citado  2024-03-10] </a:t>
            </a:r>
          </a:p>
          <a:p>
            <a:pPr eaLnBrk="1" hangingPunct="1"/>
            <a:r>
              <a:rPr lang="es-ES" altLang="es-CU"/>
              <a:t>2-Vidal LMJ, Pujals VNI, Castañeda AIE, et al. Propuestas de innovación para la gestión de información y el conocimiento en salud. Rev cubana de salud pública 2017;43(3) [Internet]. 2023 [citado  2024-03-5] </a:t>
            </a:r>
          </a:p>
          <a:p>
            <a:pPr eaLnBrk="1" hangingPunct="1"/>
            <a:r>
              <a:rPr lang="es-ES" altLang="es-CU"/>
              <a:t>3-Infomed. Subsistema de información estadística complementaria (SSIEC) [Internet]. 2025 [citado 2025-01-20]</a:t>
            </a:r>
          </a:p>
        </p:txBody>
      </p:sp>
      <p:sp>
        <p:nvSpPr>
          <p:cNvPr id="3" name="Rectángulo 2">
            <a:extLst>
              <a:ext uri="{FF2B5EF4-FFF2-40B4-BE49-F238E27FC236}">
                <a16:creationId xmlns:a16="http://schemas.microsoft.com/office/drawing/2014/main" id="{5832C5FB-2A9C-4570-B066-50E550D8758D}"/>
              </a:ext>
            </a:extLst>
          </p:cNvPr>
          <p:cNvSpPr/>
          <p:nvPr/>
        </p:nvSpPr>
        <p:spPr>
          <a:xfrm>
            <a:off x="8556625" y="8589963"/>
            <a:ext cx="8626475" cy="50625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graphicFrame>
        <p:nvGraphicFramePr>
          <p:cNvPr id="31" name="Tabla 30">
            <a:extLst>
              <a:ext uri="{FF2B5EF4-FFF2-40B4-BE49-F238E27FC236}">
                <a16:creationId xmlns:a16="http://schemas.microsoft.com/office/drawing/2014/main" id="{9FE55854-87CC-49A8-B960-FA9E42036E17}"/>
              </a:ext>
            </a:extLst>
          </p:cNvPr>
          <p:cNvGraphicFramePr>
            <a:graphicFrameLocks noGrp="1"/>
          </p:cNvGraphicFramePr>
          <p:nvPr/>
        </p:nvGraphicFramePr>
        <p:xfrm>
          <a:off x="8556625" y="8242300"/>
          <a:ext cx="8626473" cy="5405435"/>
        </p:xfrm>
        <a:graphic>
          <a:graphicData uri="http://schemas.openxmlformats.org/drawingml/2006/table">
            <a:tbl>
              <a:tblPr/>
              <a:tblGrid>
                <a:gridCol w="1153002">
                  <a:extLst>
                    <a:ext uri="{9D8B030D-6E8A-4147-A177-3AD203B41FA5}">
                      <a16:colId xmlns:a16="http://schemas.microsoft.com/office/drawing/2014/main" val="20000"/>
                    </a:ext>
                  </a:extLst>
                </a:gridCol>
                <a:gridCol w="597543">
                  <a:extLst>
                    <a:ext uri="{9D8B030D-6E8A-4147-A177-3AD203B41FA5}">
                      <a16:colId xmlns:a16="http://schemas.microsoft.com/office/drawing/2014/main" val="20001"/>
                    </a:ext>
                  </a:extLst>
                </a:gridCol>
                <a:gridCol w="597543">
                  <a:extLst>
                    <a:ext uri="{9D8B030D-6E8A-4147-A177-3AD203B41FA5}">
                      <a16:colId xmlns:a16="http://schemas.microsoft.com/office/drawing/2014/main" val="20002"/>
                    </a:ext>
                  </a:extLst>
                </a:gridCol>
                <a:gridCol w="555461">
                  <a:extLst>
                    <a:ext uri="{9D8B030D-6E8A-4147-A177-3AD203B41FA5}">
                      <a16:colId xmlns:a16="http://schemas.microsoft.com/office/drawing/2014/main" val="20003"/>
                    </a:ext>
                  </a:extLst>
                </a:gridCol>
                <a:gridCol w="589127">
                  <a:extLst>
                    <a:ext uri="{9D8B030D-6E8A-4147-A177-3AD203B41FA5}">
                      <a16:colId xmlns:a16="http://schemas.microsoft.com/office/drawing/2014/main" val="20004"/>
                    </a:ext>
                  </a:extLst>
                </a:gridCol>
                <a:gridCol w="698533">
                  <a:extLst>
                    <a:ext uri="{9D8B030D-6E8A-4147-A177-3AD203B41FA5}">
                      <a16:colId xmlns:a16="http://schemas.microsoft.com/office/drawing/2014/main" val="20005"/>
                    </a:ext>
                  </a:extLst>
                </a:gridCol>
                <a:gridCol w="698533">
                  <a:extLst>
                    <a:ext uri="{9D8B030D-6E8A-4147-A177-3AD203B41FA5}">
                      <a16:colId xmlns:a16="http://schemas.microsoft.com/office/drawing/2014/main" val="20006"/>
                    </a:ext>
                  </a:extLst>
                </a:gridCol>
                <a:gridCol w="504963">
                  <a:extLst>
                    <a:ext uri="{9D8B030D-6E8A-4147-A177-3AD203B41FA5}">
                      <a16:colId xmlns:a16="http://schemas.microsoft.com/office/drawing/2014/main" val="20007"/>
                    </a:ext>
                  </a:extLst>
                </a:gridCol>
                <a:gridCol w="504963">
                  <a:extLst>
                    <a:ext uri="{9D8B030D-6E8A-4147-A177-3AD203B41FA5}">
                      <a16:colId xmlns:a16="http://schemas.microsoft.com/office/drawing/2014/main" val="20008"/>
                    </a:ext>
                  </a:extLst>
                </a:gridCol>
                <a:gridCol w="504963">
                  <a:extLst>
                    <a:ext uri="{9D8B030D-6E8A-4147-A177-3AD203B41FA5}">
                      <a16:colId xmlns:a16="http://schemas.microsoft.com/office/drawing/2014/main" val="20009"/>
                    </a:ext>
                  </a:extLst>
                </a:gridCol>
                <a:gridCol w="504963">
                  <a:extLst>
                    <a:ext uri="{9D8B030D-6E8A-4147-A177-3AD203B41FA5}">
                      <a16:colId xmlns:a16="http://schemas.microsoft.com/office/drawing/2014/main" val="20010"/>
                    </a:ext>
                  </a:extLst>
                </a:gridCol>
                <a:gridCol w="504963">
                  <a:extLst>
                    <a:ext uri="{9D8B030D-6E8A-4147-A177-3AD203B41FA5}">
                      <a16:colId xmlns:a16="http://schemas.microsoft.com/office/drawing/2014/main" val="20011"/>
                    </a:ext>
                  </a:extLst>
                </a:gridCol>
                <a:gridCol w="605958">
                  <a:extLst>
                    <a:ext uri="{9D8B030D-6E8A-4147-A177-3AD203B41FA5}">
                      <a16:colId xmlns:a16="http://schemas.microsoft.com/office/drawing/2014/main" val="20012"/>
                    </a:ext>
                  </a:extLst>
                </a:gridCol>
                <a:gridCol w="605958">
                  <a:extLst>
                    <a:ext uri="{9D8B030D-6E8A-4147-A177-3AD203B41FA5}">
                      <a16:colId xmlns:a16="http://schemas.microsoft.com/office/drawing/2014/main" val="20013"/>
                    </a:ext>
                  </a:extLst>
                </a:gridCol>
              </a:tblGrid>
              <a:tr h="248887">
                <a:tc>
                  <a:txBody>
                    <a:bodyPr/>
                    <a:lstStyle/>
                    <a:p>
                      <a:pPr algn="l" fontAlgn="b"/>
                      <a:endParaRPr lang="es-ES" sz="900" b="0" i="0" u="none" strike="noStrike" dirty="0">
                        <a:effectLst/>
                        <a:latin typeface="Arial" panose="020B0604020202020204" pitchFamily="34" charset="0"/>
                      </a:endParaRPr>
                    </a:p>
                  </a:txBody>
                  <a:tcPr marL="8157" marR="8157" marT="815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900" b="0" i="0" u="none" strike="noStrike">
                        <a:effectLst/>
                        <a:latin typeface="Arial" panose="020B0604020202020204" pitchFamily="34" charset="0"/>
                      </a:endParaRPr>
                    </a:p>
                  </a:txBody>
                  <a:tcPr marL="8157" marR="8157" marT="815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900" b="0" i="0" u="none" strike="noStrike">
                        <a:effectLst/>
                        <a:latin typeface="Arial" panose="020B0604020202020204" pitchFamily="34" charset="0"/>
                      </a:endParaRPr>
                    </a:p>
                  </a:txBody>
                  <a:tcPr marL="8157" marR="8157" marT="815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900" b="0" i="0" u="none" strike="noStrike">
                        <a:effectLst/>
                        <a:latin typeface="Arial" panose="020B0604020202020204" pitchFamily="34" charset="0"/>
                      </a:endParaRPr>
                    </a:p>
                  </a:txBody>
                  <a:tcPr marL="8157" marR="8157" marT="815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900" b="0" i="0" u="none" strike="noStrike">
                        <a:effectLst/>
                        <a:latin typeface="Arial" panose="020B0604020202020204" pitchFamily="34" charset="0"/>
                      </a:endParaRPr>
                    </a:p>
                  </a:txBody>
                  <a:tcPr marL="8157" marR="8157" marT="815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900" b="0" i="0" u="none" strike="noStrike">
                        <a:effectLst/>
                        <a:latin typeface="Arial" panose="020B0604020202020204" pitchFamily="34" charset="0"/>
                      </a:endParaRPr>
                    </a:p>
                  </a:txBody>
                  <a:tcPr marL="8157" marR="8157" marT="815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900" b="0" i="0" u="none" strike="noStrike">
                        <a:effectLst/>
                        <a:latin typeface="Arial" panose="020B0604020202020204" pitchFamily="34" charset="0"/>
                      </a:endParaRPr>
                    </a:p>
                  </a:txBody>
                  <a:tcPr marL="8157" marR="8157" marT="815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900" b="0" i="0" u="none" strike="noStrike">
                        <a:effectLst/>
                        <a:latin typeface="Arial" panose="020B0604020202020204" pitchFamily="34" charset="0"/>
                      </a:endParaRPr>
                    </a:p>
                  </a:txBody>
                  <a:tcPr marL="8157" marR="8157" marT="815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900" b="0" i="0" u="none" strike="noStrike" dirty="0">
                        <a:effectLst/>
                        <a:latin typeface="Arial" panose="020B0604020202020204" pitchFamily="34" charset="0"/>
                      </a:endParaRPr>
                    </a:p>
                  </a:txBody>
                  <a:tcPr marL="8157" marR="8157" marT="815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900" b="0" i="0" u="none" strike="noStrike">
                        <a:effectLst/>
                        <a:latin typeface="Arial" panose="020B0604020202020204" pitchFamily="34" charset="0"/>
                      </a:endParaRPr>
                    </a:p>
                  </a:txBody>
                  <a:tcPr marL="8157" marR="8157" marT="815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900" b="0" i="0" u="none" strike="noStrike">
                        <a:effectLst/>
                        <a:latin typeface="Arial" panose="020B0604020202020204" pitchFamily="34" charset="0"/>
                      </a:endParaRPr>
                    </a:p>
                  </a:txBody>
                  <a:tcPr marL="8157" marR="8157" marT="815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900" b="0" i="0" u="none" strike="noStrike">
                        <a:effectLst/>
                        <a:latin typeface="Arial" panose="020B0604020202020204" pitchFamily="34" charset="0"/>
                      </a:endParaRPr>
                    </a:p>
                  </a:txBody>
                  <a:tcPr marL="8157" marR="8157" marT="815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900" b="0" i="0" u="none" strike="noStrike">
                        <a:effectLst/>
                        <a:latin typeface="Arial" panose="020B0604020202020204" pitchFamily="34" charset="0"/>
                      </a:endParaRPr>
                    </a:p>
                  </a:txBody>
                  <a:tcPr marL="8157" marR="8157" marT="815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s-ES" sz="900" b="0" i="0" u="none" strike="noStrike">
                        <a:effectLst/>
                        <a:latin typeface="Arial" panose="020B0604020202020204" pitchFamily="34" charset="0"/>
                      </a:endParaRPr>
                    </a:p>
                  </a:txBody>
                  <a:tcPr marL="8157" marR="8157" marT="8157"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1283">
                <a:tc rowSpan="3">
                  <a:txBody>
                    <a:bodyPr/>
                    <a:lstStyle/>
                    <a:p>
                      <a:pPr algn="ctr" fontAlgn="ctr"/>
                      <a:r>
                        <a:rPr lang="es-ES" sz="900" b="0" i="0" u="none" strike="noStrike" dirty="0" err="1">
                          <a:effectLst/>
                          <a:latin typeface="Arial" panose="020B0604020202020204" pitchFamily="34" charset="0"/>
                        </a:rPr>
                        <a:t>Paises</a:t>
                      </a:r>
                      <a:endParaRPr lang="es-ES" sz="900" b="0" i="0" u="none" strike="noStrike" dirty="0">
                        <a:effectLst/>
                        <a:latin typeface="Arial" panose="020B0604020202020204" pitchFamily="34" charset="0"/>
                      </a:endParaRP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gridSpan="13">
                  <a:txBody>
                    <a:bodyPr/>
                    <a:lstStyle/>
                    <a:p>
                      <a:pPr algn="ctr" fontAlgn="ctr"/>
                      <a:r>
                        <a:rPr lang="es-ES" sz="900" b="0" i="0" u="none" strike="noStrike" dirty="0">
                          <a:effectLst/>
                          <a:latin typeface="Arial" panose="020B0604020202020204" pitchFamily="34" charset="0"/>
                        </a:rPr>
                        <a:t>CONSULTAS MÉDICAS</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1"/>
                  </a:ext>
                </a:extLst>
              </a:tr>
              <a:tr h="572724">
                <a:tc vMerge="1">
                  <a:txBody>
                    <a:bodyPr/>
                    <a:lstStyle/>
                    <a:p>
                      <a:endParaRPr lang="es-ES"/>
                    </a:p>
                  </a:txBody>
                  <a:tcPr/>
                </a:tc>
                <a:tc rowSpan="2">
                  <a:txBody>
                    <a:bodyPr/>
                    <a:lstStyle/>
                    <a:p>
                      <a:pPr algn="ctr" fontAlgn="ctr"/>
                      <a:r>
                        <a:rPr lang="es-ES" sz="900" b="0" i="0" u="none" strike="noStrike">
                          <a:effectLst/>
                          <a:latin typeface="Arial" panose="020B0604020202020204" pitchFamily="34" charset="0"/>
                        </a:rPr>
                        <a:t>Total de casos vistos </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rowSpan="2">
                  <a:txBody>
                    <a:bodyPr/>
                    <a:lstStyle/>
                    <a:p>
                      <a:pPr algn="ctr" fontAlgn="ctr"/>
                      <a:r>
                        <a:rPr lang="es-ES" sz="900" b="0" i="0" u="none" strike="noStrike">
                          <a:effectLst/>
                          <a:latin typeface="Arial" panose="020B0604020202020204" pitchFamily="34" charset="0"/>
                        </a:rPr>
                        <a:t>De ello: en el terreno</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gridSpan="4">
                  <a:txBody>
                    <a:bodyPr/>
                    <a:lstStyle/>
                    <a:p>
                      <a:pPr algn="ctr" fontAlgn="ctr"/>
                      <a:r>
                        <a:rPr lang="es-ES" sz="900" b="0" i="0" u="none" strike="noStrike">
                          <a:effectLst/>
                          <a:latin typeface="Arial" panose="020B0604020202020204" pitchFamily="34" charset="0"/>
                        </a:rPr>
                        <a:t>Casos vistos por los especialistas y residentes de Medicina General Integral</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hMerge="1">
                  <a:txBody>
                    <a:bodyPr/>
                    <a:lstStyle/>
                    <a:p>
                      <a:endParaRPr lang="es-ES"/>
                    </a:p>
                  </a:txBody>
                  <a:tcPr/>
                </a:tc>
                <a:tc hMerge="1">
                  <a:txBody>
                    <a:bodyPr/>
                    <a:lstStyle/>
                    <a:p>
                      <a:endParaRPr lang="es-ES"/>
                    </a:p>
                  </a:txBody>
                  <a:tcPr/>
                </a:tc>
                <a:tc hMerge="1">
                  <a:txBody>
                    <a:bodyPr/>
                    <a:lstStyle/>
                    <a:p>
                      <a:endParaRPr lang="es-ES"/>
                    </a:p>
                  </a:txBody>
                  <a:tcPr/>
                </a:tc>
                <a:tc gridSpan="7">
                  <a:txBody>
                    <a:bodyPr/>
                    <a:lstStyle/>
                    <a:p>
                      <a:pPr algn="ctr" fontAlgn="ctr"/>
                      <a:r>
                        <a:rPr lang="es-ES" sz="900" b="0" i="0" u="none" strike="noStrike" dirty="0">
                          <a:effectLst/>
                          <a:latin typeface="Arial" panose="020B0604020202020204" pitchFamily="34" charset="0"/>
                        </a:rPr>
                        <a:t>Casos vistos por otros especialistas</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val="10002"/>
                  </a:ext>
                </a:extLst>
              </a:tr>
              <a:tr h="718730">
                <a:tc vMerge="1">
                  <a:txBody>
                    <a:bodyPr/>
                    <a:lstStyle/>
                    <a:p>
                      <a:endParaRPr lang="es-ES"/>
                    </a:p>
                  </a:txBody>
                  <a:tcPr/>
                </a:tc>
                <a:tc vMerge="1">
                  <a:txBody>
                    <a:bodyPr/>
                    <a:lstStyle/>
                    <a:p>
                      <a:endParaRPr lang="es-ES"/>
                    </a:p>
                  </a:txBody>
                  <a:tcPr/>
                </a:tc>
                <a:tc vMerge="1">
                  <a:txBody>
                    <a:bodyPr/>
                    <a:lstStyle/>
                    <a:p>
                      <a:endParaRPr lang="es-ES"/>
                    </a:p>
                  </a:txBody>
                  <a:tcPr/>
                </a:tc>
                <a:tc>
                  <a:txBody>
                    <a:bodyPr/>
                    <a:lstStyle/>
                    <a:p>
                      <a:pPr algn="ctr" fontAlgn="ctr"/>
                      <a:r>
                        <a:rPr lang="es-ES" sz="900" b="0" i="0" u="none" strike="noStrike">
                          <a:effectLst/>
                          <a:latin typeface="Arial" panose="020B0604020202020204" pitchFamily="34" charset="0"/>
                        </a:rPr>
                        <a:t>Total </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s-ES" sz="900" b="0" i="0" u="none" strike="noStrike">
                          <a:effectLst/>
                          <a:latin typeface="Arial" panose="020B0604020202020204" pitchFamily="34" charset="0"/>
                        </a:rPr>
                        <a:t>Pediatría</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s-ES" sz="900" b="0" i="0" u="none" strike="noStrike">
                          <a:effectLst/>
                          <a:latin typeface="Arial" panose="020B0604020202020204" pitchFamily="34" charset="0"/>
                        </a:rPr>
                        <a:t>Obstetricia</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s-ES" sz="900" b="0" i="0" u="none" strike="noStrike">
                          <a:effectLst/>
                          <a:latin typeface="Arial" panose="020B0604020202020204" pitchFamily="34" charset="0"/>
                        </a:rPr>
                        <a:t>Otros casos vistos por los MGI</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s-ES" sz="900" b="0" i="0" u="none" strike="noStrike">
                          <a:effectLst/>
                          <a:latin typeface="Arial" panose="020B0604020202020204" pitchFamily="34" charset="0"/>
                        </a:rPr>
                        <a:t>Total </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s-ES" sz="900" b="0" i="0" u="none" strike="noStrike">
                          <a:effectLst/>
                          <a:latin typeface="Arial" panose="020B0604020202020204" pitchFamily="34" charset="0"/>
                        </a:rPr>
                        <a:t>Medicina Interna</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s-ES" sz="900" b="0" i="0" u="none" strike="noStrike">
                          <a:effectLst/>
                          <a:latin typeface="Arial" panose="020B0604020202020204" pitchFamily="34" charset="0"/>
                        </a:rPr>
                        <a:t>Pediatría</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s-ES" sz="900" b="0" i="0" u="none" strike="noStrike">
                          <a:effectLst/>
                          <a:latin typeface="Arial" panose="020B0604020202020204" pitchFamily="34" charset="0"/>
                        </a:rPr>
                        <a:t>Ginecobstetricia</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s-ES" sz="900" b="0" i="0" u="none" strike="noStrike">
                          <a:effectLst/>
                          <a:latin typeface="Arial" panose="020B0604020202020204" pitchFamily="34" charset="0"/>
                        </a:rPr>
                        <a:t>Cirugía General</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s-ES" sz="900" b="0" i="0" u="none" strike="noStrike">
                          <a:effectLst/>
                          <a:latin typeface="Arial" panose="020B0604020202020204" pitchFamily="34" charset="0"/>
                        </a:rPr>
                        <a:t>Ortopedia</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s-ES" sz="900" b="0" i="0" u="none" strike="noStrike">
                          <a:effectLst/>
                          <a:latin typeface="Arial" panose="020B0604020202020204" pitchFamily="34" charset="0"/>
                        </a:rPr>
                        <a:t>Otras especialidades</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extLst>
                  <a:ext uri="{0D108BD9-81ED-4DB2-BD59-A6C34878D82A}">
                    <a16:rowId xmlns:a16="http://schemas.microsoft.com/office/drawing/2014/main" val="10003"/>
                  </a:ext>
                </a:extLst>
              </a:tr>
              <a:tr h="248887">
                <a:tc>
                  <a:txBody>
                    <a:bodyPr/>
                    <a:lstStyle/>
                    <a:p>
                      <a:pPr algn="l" fontAlgn="ctr"/>
                      <a:r>
                        <a:rPr lang="es-ES" sz="900" b="0" i="0" u="none" strike="noStrike">
                          <a:effectLst/>
                          <a:latin typeface="Arial" panose="020B0604020202020204" pitchFamily="34" charset="0"/>
                        </a:rPr>
                        <a:t>Andorra</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48887">
                <a:tc>
                  <a:txBody>
                    <a:bodyPr/>
                    <a:lstStyle/>
                    <a:p>
                      <a:pPr algn="l" fontAlgn="ctr"/>
                      <a:r>
                        <a:rPr lang="es-ES" sz="900" b="0" i="0" u="none" strike="noStrike">
                          <a:effectLst/>
                          <a:latin typeface="Arial" panose="020B0604020202020204" pitchFamily="34" charset="0"/>
                        </a:rPr>
                        <a:t>Angola Total (Valid)</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457300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9290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127326</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51649</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11311</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64366</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329974</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53481</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solidFill>
                            <a:srgbClr val="000000"/>
                          </a:solidFill>
                          <a:effectLst/>
                          <a:latin typeface="Arial" panose="020B0604020202020204" pitchFamily="34" charset="0"/>
                        </a:rPr>
                        <a:t>65560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s-ES" sz="900" b="0" i="0" u="none" strike="noStrike">
                          <a:effectLst/>
                          <a:latin typeface="Arial" panose="020B0604020202020204" pitchFamily="34" charset="0"/>
                        </a:rPr>
                        <a:t>23439</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21643</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29761</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136090</a:t>
                      </a:r>
                    </a:p>
                  </a:txBody>
                  <a:tcPr marL="8157" marR="8157" marT="81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extLst>
                  <a:ext uri="{0D108BD9-81ED-4DB2-BD59-A6C34878D82A}">
                    <a16:rowId xmlns:a16="http://schemas.microsoft.com/office/drawing/2014/main" val="10005"/>
                  </a:ext>
                </a:extLst>
              </a:tr>
              <a:tr h="248887">
                <a:tc>
                  <a:txBody>
                    <a:bodyPr/>
                    <a:lstStyle/>
                    <a:p>
                      <a:pPr algn="l" fontAlgn="b"/>
                      <a:r>
                        <a:rPr lang="es-ES" sz="900" b="0" i="0" u="none" strike="noStrike">
                          <a:effectLst/>
                          <a:latin typeface="Arial" panose="020B0604020202020204" pitchFamily="34" charset="0"/>
                        </a:rPr>
                        <a:t>Angola Total</a:t>
                      </a:r>
                    </a:p>
                  </a:txBody>
                  <a:tcPr marL="8157" marR="8157" marT="81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457300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9290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127326</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51649</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11311</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64366</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329974</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53481</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65560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23439</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21643</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29761</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136090</a:t>
                      </a:r>
                    </a:p>
                  </a:txBody>
                  <a:tcPr marL="8157" marR="8157" marT="81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48887">
                <a:tc>
                  <a:txBody>
                    <a:bodyPr/>
                    <a:lstStyle/>
                    <a:p>
                      <a:pPr algn="l" fontAlgn="b"/>
                      <a:r>
                        <a:rPr lang="es-ES" sz="900" b="0" i="0" u="none" strike="noStrike">
                          <a:effectLst/>
                          <a:latin typeface="Arial" panose="020B0604020202020204" pitchFamily="34" charset="0"/>
                        </a:rPr>
                        <a:t>Angola ATC</a:t>
                      </a:r>
                    </a:p>
                  </a:txBody>
                  <a:tcPr marL="8157" marR="8157" marT="81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455984</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9290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127326</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51649</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11311</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64366</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328658</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53481</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65476</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23439</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21643</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29761</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134858</a:t>
                      </a:r>
                    </a:p>
                  </a:txBody>
                  <a:tcPr marL="8157" marR="8157" marT="81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48887">
                <a:tc>
                  <a:txBody>
                    <a:bodyPr/>
                    <a:lstStyle/>
                    <a:p>
                      <a:pPr algn="l" fontAlgn="b"/>
                      <a:r>
                        <a:rPr lang="es-ES" sz="900" b="0" i="0" u="none" strike="noStrike">
                          <a:effectLst/>
                          <a:latin typeface="Arial" panose="020B0604020202020204" pitchFamily="34" charset="0"/>
                        </a:rPr>
                        <a:t>Angola OM</a:t>
                      </a:r>
                    </a:p>
                  </a:txBody>
                  <a:tcPr marL="8157" marR="8157" marT="81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1316</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solidFill>
                            <a:srgbClr val="FFFFFF"/>
                          </a:solidFill>
                          <a:effectLst/>
                          <a:latin typeface="Arial" panose="020B0604020202020204" pitchFamily="34" charset="0"/>
                        </a:rPr>
                        <a:t>1316</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85</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1232</a:t>
                      </a:r>
                    </a:p>
                  </a:txBody>
                  <a:tcPr marL="8157" marR="8157" marT="81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48887">
                <a:tc>
                  <a:txBody>
                    <a:bodyPr/>
                    <a:lstStyle/>
                    <a:p>
                      <a:pPr algn="l" fontAlgn="b"/>
                      <a:r>
                        <a:rPr lang="es-ES" sz="900" b="0" i="0" u="none" strike="noStrike">
                          <a:effectLst/>
                          <a:latin typeface="Arial" panose="020B0604020202020204" pitchFamily="34" charset="0"/>
                        </a:rPr>
                        <a:t>Anguila</a:t>
                      </a:r>
                    </a:p>
                  </a:txBody>
                  <a:tcPr marL="8157" marR="8157" marT="81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48887">
                <a:tc>
                  <a:txBody>
                    <a:bodyPr/>
                    <a:lstStyle/>
                    <a:p>
                      <a:pPr algn="l" fontAlgn="b"/>
                      <a:r>
                        <a:rPr lang="es-ES" sz="900" b="0" i="0" u="none" strike="noStrike">
                          <a:effectLst/>
                          <a:latin typeface="Arial" panose="020B0604020202020204" pitchFamily="34" charset="0"/>
                        </a:rPr>
                        <a:t>Antigua y Barbudas</a:t>
                      </a:r>
                    </a:p>
                  </a:txBody>
                  <a:tcPr marL="8157" marR="8157" marT="81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dirty="0">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48887">
                <a:tc>
                  <a:txBody>
                    <a:bodyPr/>
                    <a:lstStyle/>
                    <a:p>
                      <a:pPr algn="l" fontAlgn="b"/>
                      <a:r>
                        <a:rPr lang="es-ES" sz="900" b="0" i="0" u="none" strike="noStrike">
                          <a:effectLst/>
                          <a:latin typeface="Arial" panose="020B0604020202020204" pitchFamily="34" charset="0"/>
                        </a:rPr>
                        <a:t>Arabia Saudita</a:t>
                      </a:r>
                    </a:p>
                  </a:txBody>
                  <a:tcPr marL="8157" marR="8157" marT="81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48887">
                <a:tc>
                  <a:txBody>
                    <a:bodyPr/>
                    <a:lstStyle/>
                    <a:p>
                      <a:pPr algn="l" fontAlgn="b"/>
                      <a:r>
                        <a:rPr lang="es-ES" sz="900" b="0" i="0" u="none" strike="noStrike">
                          <a:effectLst/>
                          <a:latin typeface="Arial" panose="020B0604020202020204" pitchFamily="34" charset="0"/>
                        </a:rPr>
                        <a:t>Argelia</a:t>
                      </a:r>
                    </a:p>
                  </a:txBody>
                  <a:tcPr marL="8157" marR="8157" marT="81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08280">
                <a:tc>
                  <a:txBody>
                    <a:bodyPr/>
                    <a:lstStyle/>
                    <a:p>
                      <a:pPr algn="l" fontAlgn="b"/>
                      <a:r>
                        <a:rPr lang="es-ES" sz="900" b="0" i="0" u="none" strike="noStrike">
                          <a:effectLst/>
                          <a:latin typeface="Arial" panose="020B0604020202020204" pitchFamily="34" charset="0"/>
                        </a:rPr>
                        <a:t>Argentina Total (Valid)</a:t>
                      </a:r>
                    </a:p>
                  </a:txBody>
                  <a:tcPr marL="8157" marR="8157" marT="81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FFFF"/>
                    </a:solidFill>
                  </a:tcPr>
                </a:tc>
                <a:extLst>
                  <a:ext uri="{0D108BD9-81ED-4DB2-BD59-A6C34878D82A}">
                    <a16:rowId xmlns:a16="http://schemas.microsoft.com/office/drawing/2014/main" val="10013"/>
                  </a:ext>
                </a:extLst>
              </a:tr>
              <a:tr h="248887">
                <a:tc>
                  <a:txBody>
                    <a:bodyPr/>
                    <a:lstStyle/>
                    <a:p>
                      <a:pPr algn="l" fontAlgn="b"/>
                      <a:r>
                        <a:rPr lang="es-ES" sz="900" b="0" i="0" u="none" strike="noStrike">
                          <a:effectLst/>
                          <a:latin typeface="Arial" panose="020B0604020202020204" pitchFamily="34" charset="0"/>
                        </a:rPr>
                        <a:t>Argentina Total</a:t>
                      </a:r>
                    </a:p>
                  </a:txBody>
                  <a:tcPr marL="8157" marR="8157" marT="81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48887">
                <a:tc>
                  <a:txBody>
                    <a:bodyPr/>
                    <a:lstStyle/>
                    <a:p>
                      <a:pPr algn="l" fontAlgn="b"/>
                      <a:r>
                        <a:rPr lang="es-ES" sz="900" b="0" i="0" u="none" strike="noStrike">
                          <a:effectLst/>
                          <a:latin typeface="Arial" panose="020B0604020202020204" pitchFamily="34" charset="0"/>
                        </a:rPr>
                        <a:t>Argentina OM</a:t>
                      </a:r>
                    </a:p>
                  </a:txBody>
                  <a:tcPr marL="8157" marR="8157" marT="81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48887">
                <a:tc>
                  <a:txBody>
                    <a:bodyPr/>
                    <a:lstStyle/>
                    <a:p>
                      <a:pPr algn="l" fontAlgn="b"/>
                      <a:r>
                        <a:rPr lang="es-ES" sz="900" b="0" i="0" u="none" strike="noStrike">
                          <a:effectLst/>
                          <a:latin typeface="Arial" panose="020B0604020202020204" pitchFamily="34" charset="0"/>
                        </a:rPr>
                        <a:t>Armenia</a:t>
                      </a:r>
                    </a:p>
                  </a:txBody>
                  <a:tcPr marL="8157" marR="8157" marT="81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48887">
                <a:tc>
                  <a:txBody>
                    <a:bodyPr/>
                    <a:lstStyle/>
                    <a:p>
                      <a:pPr algn="l" fontAlgn="b"/>
                      <a:r>
                        <a:rPr lang="es-ES" sz="900" b="0" i="0" u="none" strike="noStrike">
                          <a:effectLst/>
                          <a:latin typeface="Arial" panose="020B0604020202020204" pitchFamily="34" charset="0"/>
                        </a:rPr>
                        <a:t>Azerbaiyan</a:t>
                      </a:r>
                    </a:p>
                  </a:txBody>
                  <a:tcPr marL="8157" marR="8157" marT="815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900" b="0" i="0" u="none" strike="noStrike" dirty="0">
                          <a:effectLst/>
                          <a:latin typeface="Arial" panose="020B0604020202020204" pitchFamily="34" charset="0"/>
                        </a:rPr>
                        <a:t>0</a:t>
                      </a:r>
                    </a:p>
                  </a:txBody>
                  <a:tcPr marL="8157" marR="8157" marT="815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bl>
          </a:graphicData>
        </a:graphic>
      </p:graphicFrame>
      <p:graphicFrame>
        <p:nvGraphicFramePr>
          <p:cNvPr id="2332" name="Gráfico 32">
            <a:extLst>
              <a:ext uri="{FF2B5EF4-FFF2-40B4-BE49-F238E27FC236}">
                <a16:creationId xmlns:a16="http://schemas.microsoft.com/office/drawing/2014/main" id="{A59AA61B-E884-4183-9411-16A219B78110}"/>
              </a:ext>
            </a:extLst>
          </p:cNvPr>
          <p:cNvGraphicFramePr>
            <a:graphicFrameLocks/>
          </p:cNvGraphicFramePr>
          <p:nvPr/>
        </p:nvGraphicFramePr>
        <p:xfrm>
          <a:off x="18076863" y="3963988"/>
          <a:ext cx="8140700" cy="4252912"/>
        </p:xfrm>
        <a:graphic>
          <a:graphicData uri="http://schemas.openxmlformats.org/presentationml/2006/ole">
            <mc:AlternateContent xmlns:mc="http://schemas.openxmlformats.org/markup-compatibility/2006">
              <mc:Choice xmlns:v="urn:schemas-microsoft-com:vml" Requires="v">
                <p:oleObj spid="_x0000_s2340" name="Gráfico" r:id="rId6" imgW="8144962" imgH="4255377" progId="Excel.Chart.8">
                  <p:embed/>
                </p:oleObj>
              </mc:Choice>
              <mc:Fallback>
                <p:oleObj name="Gráfico" r:id="rId6" imgW="8144962" imgH="4255377" progId="Excel.Chart.8">
                  <p:embed/>
                  <p:pic>
                    <p:nvPicPr>
                      <p:cNvPr id="0" name="Gráfico 32"/>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076863" y="3963988"/>
                        <a:ext cx="8140700" cy="42529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10896</TotalTime>
  <Words>652</Words>
  <Application>Microsoft Office PowerPoint</Application>
  <PresentationFormat>Personalizado</PresentationFormat>
  <Paragraphs>232</Paragraphs>
  <Slides>1</Slides>
  <Notes>0</Notes>
  <HiddenSlides>0</HiddenSlides>
  <MMClips>0</MMClips>
  <ScaleCrop>false</ScaleCrop>
  <HeadingPairs>
    <vt:vector size="8" baseType="variant">
      <vt:variant>
        <vt:lpstr>Fuentes usadas</vt:lpstr>
      </vt:variant>
      <vt:variant>
        <vt:i4>5</vt:i4>
      </vt:variant>
      <vt:variant>
        <vt:lpstr>Tema</vt:lpstr>
      </vt:variant>
      <vt:variant>
        <vt:i4>1</vt:i4>
      </vt:variant>
      <vt:variant>
        <vt:lpstr>Servidores OLE incrustados</vt:lpstr>
      </vt:variant>
      <vt:variant>
        <vt:i4>1</vt:i4>
      </vt:variant>
      <vt:variant>
        <vt:lpstr>Títulos de diapositiva</vt:lpstr>
      </vt:variant>
      <vt:variant>
        <vt:i4>1</vt:i4>
      </vt:variant>
    </vt:vector>
  </HeadingPairs>
  <TitlesOfParts>
    <vt:vector size="8" baseType="lpstr">
      <vt:lpstr>Calibri</vt:lpstr>
      <vt:lpstr>Montserrat</vt:lpstr>
      <vt:lpstr>Verdana</vt:lpstr>
      <vt:lpstr>Questrial</vt:lpstr>
      <vt:lpstr>Arial</vt:lpstr>
      <vt:lpstr>Office Theme</vt:lpstr>
      <vt:lpstr>Gráfico</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Cartel Póster científico Corporativo Lila</dc:title>
  <dc:creator>Jean Marcos</dc:creator>
  <cp:lastModifiedBy>Mayelin Llosa</cp:lastModifiedBy>
  <cp:revision>23</cp:revision>
  <dcterms:created xsi:type="dcterms:W3CDTF">2006-08-16T00:00:00Z</dcterms:created>
  <dcterms:modified xsi:type="dcterms:W3CDTF">2026-07-05T17:21:11Z</dcterms:modified>
</cp:coreProperties>
</file>