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01/01/2002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01/01/2002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01/01/2002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01/01/2002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01/01/2002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01/01/2002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01/01/2002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01/01/2002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01/01/2002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01/01/2002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01/01/2002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01/01/2002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857224" y="1142985"/>
            <a:ext cx="7872411" cy="292895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¿CÓMO EXPORTAR REFERENCIAS HACIA ENDNOTE DESDE EL REPOSITORIO DE TESIS DOCTORALES?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57188" y="285750"/>
            <a:ext cx="8786812" cy="11430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 en Descarga. Para seleccionar el programa apropiado y Aceptar.</a:t>
            </a:r>
            <a:endParaRPr lang="es-E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14488"/>
            <a:ext cx="76200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Conector recto de flecha"/>
          <p:cNvCxnSpPr/>
          <p:nvPr/>
        </p:nvCxnSpPr>
        <p:spPr>
          <a:xfrm rot="5400000">
            <a:off x="2554663" y="1088621"/>
            <a:ext cx="3177419" cy="27146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6200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428728" y="500042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Seleccionar 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End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Note. </a:t>
            </a:r>
            <a:r>
              <a:rPr lang="es-ES" sz="2800" b="1" u="sng" dirty="0" smtClean="0">
                <a:latin typeface="Arial" pitchFamily="34" charset="0"/>
                <a:cs typeface="Arial" pitchFamily="34" charset="0"/>
              </a:rPr>
              <a:t>Aceptar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rot="5400000">
            <a:off x="3714744" y="2571744"/>
            <a:ext cx="3571900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2985"/>
            <a:ext cx="7620000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214282" y="71414"/>
            <a:ext cx="8520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Se Exportaron las 3 Referencias encontradas al Gestor bibliográfico 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End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Note.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7500938" cy="79692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Seleccionar el tipo de tesis que necesita</a:t>
            </a:r>
            <a:r>
              <a:rPr lang="es-ES" sz="2000" dirty="0" smtClean="0">
                <a:solidFill>
                  <a:schemeClr val="tx1"/>
                </a:solidFill>
              </a:rPr>
              <a:t/>
            </a:r>
            <a:br>
              <a:rPr lang="es-ES" sz="2000" dirty="0" smtClean="0">
                <a:solidFill>
                  <a:schemeClr val="tx1"/>
                </a:solidFill>
              </a:rPr>
            </a:b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928670"/>
            <a:ext cx="692948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Conector recto de flecha"/>
          <p:cNvCxnSpPr/>
          <p:nvPr/>
        </p:nvCxnSpPr>
        <p:spPr>
          <a:xfrm rot="16200000" flipH="1">
            <a:off x="-250065" y="3036091"/>
            <a:ext cx="2143140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14313" y="71414"/>
            <a:ext cx="8929687" cy="1143000"/>
          </a:xfrm>
        </p:spPr>
        <p:txBody>
          <a:bodyPr>
            <a:normAutofit/>
          </a:bodyPr>
          <a:lstStyle/>
          <a:p>
            <a:r>
              <a:rPr lang="es-E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Este ejemplo es con MATERIA: “Calidad de la atención en Salud” </a:t>
            </a:r>
            <a:endParaRPr lang="es-E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52" y="1071546"/>
            <a:ext cx="657229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44000" cy="11430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Desplegar la ventana que se observa y escoger </a:t>
            </a:r>
            <a:r>
              <a:rPr lang="es-E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Reference</a:t>
            </a:r>
            <a: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Manager, clic en Exportar</a:t>
            </a:r>
            <a:endParaRPr lang="es-E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1500174"/>
            <a:ext cx="60356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Conector recto de flecha"/>
          <p:cNvCxnSpPr/>
          <p:nvPr/>
        </p:nvCxnSpPr>
        <p:spPr>
          <a:xfrm rot="10800000" flipV="1">
            <a:off x="4643439" y="1071546"/>
            <a:ext cx="3571900" cy="3429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visualizará una página como la siguiente en el navegador. Guardar  la página en su PC  desde el Menú Archivo/Guardar Como.</a:t>
            </a:r>
            <a:b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Abrir carpeta de destino y doble clic en el archivo descargado, automáticamente se abre en </a:t>
            </a:r>
            <a:r>
              <a:rPr lang="es-E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EndNote</a:t>
            </a:r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52" y="1714488"/>
            <a:ext cx="60356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857224" y="1142985"/>
            <a:ext cx="7872411" cy="292895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¿CÓMO EXPORTAR REFERENCIAS HACIA ENDNOTE DESDE LILACS?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858250" cy="11430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Realizar la Búsqueda Bibliográfica, clic en </a:t>
            </a:r>
            <a:r>
              <a:rPr lang="es-ES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Enviar resultados</a:t>
            </a:r>
            <a:endParaRPr lang="es-ES" sz="28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22407" y="1357298"/>
            <a:ext cx="60356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Conector recto de flecha"/>
          <p:cNvCxnSpPr/>
          <p:nvPr/>
        </p:nvCxnSpPr>
        <p:spPr>
          <a:xfrm rot="10800000" flipV="1">
            <a:off x="3714744" y="1000109"/>
            <a:ext cx="3071835" cy="20717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2357389" y="6143644"/>
            <a:ext cx="678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Puede seleccionar la referencia deseada</a:t>
            </a:r>
            <a:endParaRPr lang="es-ES" b="1" dirty="0"/>
          </a:p>
        </p:txBody>
      </p:sp>
      <p:cxnSp>
        <p:nvCxnSpPr>
          <p:cNvPr id="7" name="6 Conector recto de flecha"/>
          <p:cNvCxnSpPr>
            <a:stCxn id="5" idx="0"/>
          </p:cNvCxnSpPr>
          <p:nvPr/>
        </p:nvCxnSpPr>
        <p:spPr>
          <a:xfrm rot="16200000" flipV="1">
            <a:off x="3268243" y="3661192"/>
            <a:ext cx="1643072" cy="33218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29688" cy="11430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Seleccionar el </a:t>
            </a:r>
            <a:r>
              <a:rPr lang="es-ES" sz="2800" b="1" u="sng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Formato RIS</a:t>
            </a:r>
            <a:r>
              <a:rPr lang="es-ES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(RIS </a:t>
            </a:r>
            <a:r>
              <a:rPr lang="es-ES" sz="2800" b="1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Format</a:t>
            </a:r>
            <a:r>
              <a:rPr lang="es-ES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 y clic en </a:t>
            </a:r>
            <a:r>
              <a:rPr lang="es-ES" sz="2800" b="1" u="sng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Enviar</a:t>
            </a:r>
            <a:endParaRPr lang="es-ES" sz="2800" b="1" u="sng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357298"/>
            <a:ext cx="542928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Conector recto de flecha"/>
          <p:cNvCxnSpPr/>
          <p:nvPr/>
        </p:nvCxnSpPr>
        <p:spPr>
          <a:xfrm rot="16200000" flipH="1">
            <a:off x="357158" y="2000240"/>
            <a:ext cx="3786214" cy="22145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5929322" y="1714488"/>
            <a:ext cx="30003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Si quiere llevar todas las referencias a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EndNote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y son más de 10  puede ir a rango de referencias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000100" y="357166"/>
            <a:ext cx="6929438" cy="11430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Guardar el archivo.</a:t>
            </a:r>
            <a:b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Descarga se puede abrir aquí.</a:t>
            </a:r>
            <a:endParaRPr lang="es-E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28" y="1571612"/>
            <a:ext cx="60356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Conector recto de flecha"/>
          <p:cNvCxnSpPr/>
          <p:nvPr/>
        </p:nvCxnSpPr>
        <p:spPr>
          <a:xfrm rot="10800000" flipV="1">
            <a:off x="7500958" y="1500174"/>
            <a:ext cx="1428760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</TotalTime>
  <Words>160</Words>
  <Application>Microsoft Office PowerPoint</Application>
  <PresentationFormat>Presentación en pantalla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Concurrencia</vt:lpstr>
      <vt:lpstr>Diapositiva 1</vt:lpstr>
      <vt:lpstr>Seleccionar el tipo de tesis que necesita </vt:lpstr>
      <vt:lpstr>Este ejemplo es con MATERIA: “Calidad de la atención en Salud” </vt:lpstr>
      <vt:lpstr>Desplegar la ventana que se observa y escoger Reference Manager, clic en Exportar</vt:lpstr>
      <vt:lpstr>Se visualizará una página como la siguiente en el navegador. Guardar  la página en su PC  desde el Menú Archivo/Guardar Como. Abrir carpeta de destino y doble clic en el archivo descargado, automáticamente se abre en EndNote.</vt:lpstr>
      <vt:lpstr>Diapositiva 6</vt:lpstr>
      <vt:lpstr>Realizar la Búsqueda Bibliográfica, clic en Enviar resultados</vt:lpstr>
      <vt:lpstr>Seleccionar el Formato RIS (RIS Format) y clic en Enviar</vt:lpstr>
      <vt:lpstr>Guardar el archivo. La Descarga se puede abrir aquí.</vt:lpstr>
      <vt:lpstr>Clic en Descarga. Para seleccionar el programa apropiado y Aceptar.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Osmy</cp:lastModifiedBy>
  <cp:revision>5</cp:revision>
  <dcterms:modified xsi:type="dcterms:W3CDTF">2002-01-01T11:42:09Z</dcterms:modified>
</cp:coreProperties>
</file>